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2"/>
  </p:notesMasterIdLst>
  <p:sldIdLst>
    <p:sldId id="256" r:id="rId2"/>
    <p:sldId id="262" r:id="rId3"/>
    <p:sldId id="263" r:id="rId4"/>
    <p:sldId id="272" r:id="rId5"/>
    <p:sldId id="265" r:id="rId6"/>
    <p:sldId id="266" r:id="rId7"/>
    <p:sldId id="273" r:id="rId8"/>
    <p:sldId id="269" r:id="rId9"/>
    <p:sldId id="270" r:id="rId10"/>
    <p:sldId id="271" r:id="rId11"/>
  </p:sldIdLst>
  <p:sldSz cx="9144000" cy="6858000" type="screen4x3"/>
  <p:notesSz cx="6858000" cy="9144000"/>
  <p:defaultTex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7" autoAdjust="0"/>
    <p:restoredTop sz="85009" autoAdjust="0"/>
  </p:normalViewPr>
  <p:slideViewPr>
    <p:cSldViewPr snapToGrid="0" snapToObjects="1">
      <p:cViewPr varScale="1">
        <p:scale>
          <a:sx n="61" d="100"/>
          <a:sy n="61" d="100"/>
        </p:scale>
        <p:origin x="1572"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90C031-E2EA-B448-9D58-436271A17C99}"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GB"/>
        </a:p>
      </dgm:t>
    </dgm:pt>
    <dgm:pt modelId="{69A1E7CF-6B27-B947-A974-A2EB34413262}">
      <dgm:prSet phldrT="[Text]" custT="1"/>
      <dgm:spPr/>
      <dgm:t>
        <a:bodyPr/>
        <a:lstStyle/>
        <a:p>
          <a:r>
            <a:rPr lang="en-GB" sz="4400" dirty="0" smtClean="0"/>
            <a:t>1</a:t>
          </a:r>
          <a:endParaRPr lang="en-GB" sz="4400" dirty="0"/>
        </a:p>
      </dgm:t>
    </dgm:pt>
    <dgm:pt modelId="{9F96AF6B-462E-8043-988B-B7575002366C}" type="parTrans" cxnId="{AB1B72B9-1439-8B4C-B11C-46F965B77377}">
      <dgm:prSet/>
      <dgm:spPr/>
      <dgm:t>
        <a:bodyPr/>
        <a:lstStyle/>
        <a:p>
          <a:endParaRPr lang="en-GB"/>
        </a:p>
      </dgm:t>
    </dgm:pt>
    <dgm:pt modelId="{7351A187-3E73-9C43-9089-EE960396E370}" type="sibTrans" cxnId="{AB1B72B9-1439-8B4C-B11C-46F965B77377}">
      <dgm:prSet/>
      <dgm:spPr/>
      <dgm:t>
        <a:bodyPr/>
        <a:lstStyle/>
        <a:p>
          <a:endParaRPr lang="en-GB"/>
        </a:p>
      </dgm:t>
    </dgm:pt>
    <dgm:pt modelId="{AD96BE07-0142-5A45-B968-0C0AA2AC93B2}">
      <dgm:prSet phldrT="[Text]"/>
      <dgm:spPr/>
      <dgm:t>
        <a:bodyPr/>
        <a:lstStyle/>
        <a:p>
          <a:r>
            <a:rPr lang="en-US" dirty="0" smtClean="0"/>
            <a:t>Understanding the physics behind measuring power on a practical level. </a:t>
          </a:r>
          <a:r>
            <a:rPr lang="en-US" b="1" dirty="0" smtClean="0"/>
            <a:t>(Group Work)</a:t>
          </a:r>
          <a:endParaRPr lang="en-GB" b="1" dirty="0"/>
        </a:p>
      </dgm:t>
    </dgm:pt>
    <dgm:pt modelId="{EDB3B4EF-1E6D-B746-A4C0-1A10FEF4279E}" type="parTrans" cxnId="{B3D2047C-E3F2-A04A-8A51-C3BAC6F8737C}">
      <dgm:prSet/>
      <dgm:spPr/>
      <dgm:t>
        <a:bodyPr/>
        <a:lstStyle/>
        <a:p>
          <a:endParaRPr lang="en-GB"/>
        </a:p>
      </dgm:t>
    </dgm:pt>
    <dgm:pt modelId="{C406C001-BBDF-4F4C-989C-53694AF5EC0B}" type="sibTrans" cxnId="{B3D2047C-E3F2-A04A-8A51-C3BAC6F8737C}">
      <dgm:prSet/>
      <dgm:spPr/>
      <dgm:t>
        <a:bodyPr/>
        <a:lstStyle/>
        <a:p>
          <a:endParaRPr lang="en-GB"/>
        </a:p>
      </dgm:t>
    </dgm:pt>
    <dgm:pt modelId="{3C9AF9F1-D0A2-234F-BC3C-33FBEE4AC816}">
      <dgm:prSet phldrT="[Text]" custT="1"/>
      <dgm:spPr/>
      <dgm:t>
        <a:bodyPr/>
        <a:lstStyle/>
        <a:p>
          <a:r>
            <a:rPr lang="en-GB" sz="4800" dirty="0" smtClean="0"/>
            <a:t>2</a:t>
          </a:r>
          <a:endParaRPr lang="en-GB" sz="4800" dirty="0"/>
        </a:p>
      </dgm:t>
    </dgm:pt>
    <dgm:pt modelId="{731AEF45-7966-F241-9D1A-66F3D535E6FD}" type="parTrans" cxnId="{4052026D-D699-C04E-A1AD-1A5FB9E203BC}">
      <dgm:prSet/>
      <dgm:spPr/>
      <dgm:t>
        <a:bodyPr/>
        <a:lstStyle/>
        <a:p>
          <a:endParaRPr lang="en-GB"/>
        </a:p>
      </dgm:t>
    </dgm:pt>
    <dgm:pt modelId="{E27F6412-87E2-0E49-BC2A-4A4337864310}" type="sibTrans" cxnId="{4052026D-D699-C04E-A1AD-1A5FB9E203BC}">
      <dgm:prSet/>
      <dgm:spPr/>
      <dgm:t>
        <a:bodyPr/>
        <a:lstStyle/>
        <a:p>
          <a:endParaRPr lang="en-GB"/>
        </a:p>
      </dgm:t>
    </dgm:pt>
    <dgm:pt modelId="{D388BC0C-DDA5-6645-8632-E708B2170B8B}">
      <dgm:prSet phldrT="[Text]"/>
      <dgm:spPr/>
      <dgm:t>
        <a:bodyPr/>
        <a:lstStyle/>
        <a:p>
          <a:r>
            <a:rPr lang="en-US" dirty="0" smtClean="0"/>
            <a:t>Determining the connectivity protocol  (ANT+, Bluetooth Low Power, etc.). </a:t>
          </a:r>
          <a:r>
            <a:rPr lang="en-GB" dirty="0" smtClean="0"/>
            <a:t>(</a:t>
          </a:r>
          <a:r>
            <a:rPr lang="tr-TR" b="1" dirty="0" err="1" smtClean="0"/>
            <a:t>Muhammad</a:t>
          </a:r>
          <a:r>
            <a:rPr lang="en-US" dirty="0" smtClean="0"/>
            <a:t>)</a:t>
          </a:r>
          <a:endParaRPr lang="en-GB" dirty="0"/>
        </a:p>
      </dgm:t>
    </dgm:pt>
    <dgm:pt modelId="{F93B0F9C-62DF-064C-BCC1-A0E52F0F1A21}" type="parTrans" cxnId="{C268AE37-0C99-F345-9946-75D1038143E6}">
      <dgm:prSet/>
      <dgm:spPr/>
      <dgm:t>
        <a:bodyPr/>
        <a:lstStyle/>
        <a:p>
          <a:endParaRPr lang="en-GB"/>
        </a:p>
      </dgm:t>
    </dgm:pt>
    <dgm:pt modelId="{466A0A8A-5872-1943-B20B-E8E302BDD4A8}" type="sibTrans" cxnId="{C268AE37-0C99-F345-9946-75D1038143E6}">
      <dgm:prSet/>
      <dgm:spPr/>
      <dgm:t>
        <a:bodyPr/>
        <a:lstStyle/>
        <a:p>
          <a:endParaRPr lang="en-GB"/>
        </a:p>
      </dgm:t>
    </dgm:pt>
    <dgm:pt modelId="{84BD04AD-42A3-9E46-B684-DED600CA3BCD}">
      <dgm:prSet phldrT="[Text]" custT="1"/>
      <dgm:spPr/>
      <dgm:t>
        <a:bodyPr/>
        <a:lstStyle/>
        <a:p>
          <a:r>
            <a:rPr lang="en-GB" sz="4400" dirty="0" smtClean="0"/>
            <a:t>3</a:t>
          </a:r>
          <a:endParaRPr lang="en-GB" sz="4400" dirty="0"/>
        </a:p>
      </dgm:t>
    </dgm:pt>
    <dgm:pt modelId="{75FBF9C2-B78B-7C4E-B1B4-725FC9FC9217}" type="parTrans" cxnId="{B834091C-F73E-674A-B3AF-10E747898D31}">
      <dgm:prSet/>
      <dgm:spPr/>
      <dgm:t>
        <a:bodyPr/>
        <a:lstStyle/>
        <a:p>
          <a:endParaRPr lang="en-GB"/>
        </a:p>
      </dgm:t>
    </dgm:pt>
    <dgm:pt modelId="{4EC70A16-555C-5F45-991B-1D8268714194}" type="sibTrans" cxnId="{B834091C-F73E-674A-B3AF-10E747898D31}">
      <dgm:prSet/>
      <dgm:spPr/>
      <dgm:t>
        <a:bodyPr/>
        <a:lstStyle/>
        <a:p>
          <a:endParaRPr lang="en-GB"/>
        </a:p>
      </dgm:t>
    </dgm:pt>
    <dgm:pt modelId="{8893A604-7B6B-584F-B515-81C8BB78ECA7}">
      <dgm:prSet phldrT="[Text]"/>
      <dgm:spPr/>
      <dgm:t>
        <a:bodyPr/>
        <a:lstStyle/>
        <a:p>
          <a:r>
            <a:rPr lang="en-US" dirty="0" smtClean="0"/>
            <a:t>Mounting the sensors on the bike. </a:t>
          </a:r>
          <a:r>
            <a:rPr lang="en-US" b="1" dirty="0" smtClean="0"/>
            <a:t>( </a:t>
          </a:r>
          <a:r>
            <a:rPr lang="nb-NO" b="1" dirty="0" smtClean="0"/>
            <a:t>Youssef )</a:t>
          </a:r>
          <a:endParaRPr lang="en-GB" b="1" dirty="0"/>
        </a:p>
      </dgm:t>
    </dgm:pt>
    <dgm:pt modelId="{2223B122-A822-F746-A41B-AF4B6FF8A8AC}" type="parTrans" cxnId="{C7A02527-BAD2-C448-87ED-5E2B82355905}">
      <dgm:prSet/>
      <dgm:spPr/>
      <dgm:t>
        <a:bodyPr/>
        <a:lstStyle/>
        <a:p>
          <a:endParaRPr lang="en-GB"/>
        </a:p>
      </dgm:t>
    </dgm:pt>
    <dgm:pt modelId="{3DED1000-C32A-184B-8FE3-0168D78717F3}" type="sibTrans" cxnId="{C7A02527-BAD2-C448-87ED-5E2B82355905}">
      <dgm:prSet/>
      <dgm:spPr/>
      <dgm:t>
        <a:bodyPr/>
        <a:lstStyle/>
        <a:p>
          <a:endParaRPr lang="en-GB"/>
        </a:p>
      </dgm:t>
    </dgm:pt>
    <dgm:pt modelId="{F08172E1-581E-9244-89BA-2E244851163B}">
      <dgm:prSet phldrT="[Text]" custT="1"/>
      <dgm:spPr/>
      <dgm:t>
        <a:bodyPr/>
        <a:lstStyle/>
        <a:p>
          <a:r>
            <a:rPr lang="en-US" sz="4400" dirty="0" smtClean="0"/>
            <a:t>4</a:t>
          </a:r>
          <a:endParaRPr lang="en-GB" sz="4400" dirty="0"/>
        </a:p>
      </dgm:t>
    </dgm:pt>
    <dgm:pt modelId="{DCA32C89-56FE-9C4A-BB14-514DC8E5D3AD}" type="parTrans" cxnId="{BD50B8CC-1C25-C347-A1FE-A3F120762D63}">
      <dgm:prSet/>
      <dgm:spPr/>
      <dgm:t>
        <a:bodyPr/>
        <a:lstStyle/>
        <a:p>
          <a:endParaRPr lang="en-GB"/>
        </a:p>
      </dgm:t>
    </dgm:pt>
    <dgm:pt modelId="{891D56E0-858C-C942-9487-207538841254}" type="sibTrans" cxnId="{BD50B8CC-1C25-C347-A1FE-A3F120762D63}">
      <dgm:prSet/>
      <dgm:spPr/>
      <dgm:t>
        <a:bodyPr/>
        <a:lstStyle/>
        <a:p>
          <a:endParaRPr lang="en-GB"/>
        </a:p>
      </dgm:t>
    </dgm:pt>
    <dgm:pt modelId="{AA6CAD16-2AA9-1347-9E9F-9ED5C19FB3F9}">
      <dgm:prSet phldrT="[Text]"/>
      <dgm:spPr/>
      <dgm:t>
        <a:bodyPr/>
        <a:lstStyle/>
        <a:p>
          <a:r>
            <a:rPr lang="en-US" dirty="0" smtClean="0"/>
            <a:t>Setting the used wireless connectivity protocol.</a:t>
          </a:r>
          <a:r>
            <a:rPr lang="en-GB" dirty="0" smtClean="0"/>
            <a:t>(</a:t>
          </a:r>
          <a:r>
            <a:rPr lang="tr-TR" b="1" dirty="0" err="1" smtClean="0"/>
            <a:t>Muhammad</a:t>
          </a:r>
          <a:r>
            <a:rPr lang="en-US" dirty="0" smtClean="0"/>
            <a:t>)</a:t>
          </a:r>
          <a:endParaRPr lang="en-GB" dirty="0"/>
        </a:p>
      </dgm:t>
    </dgm:pt>
    <dgm:pt modelId="{794329CB-96C3-884E-83FF-CAEE5DEDA86B}" type="parTrans" cxnId="{8419C74A-5CF1-9444-A904-1662E978177C}">
      <dgm:prSet/>
      <dgm:spPr/>
      <dgm:t>
        <a:bodyPr/>
        <a:lstStyle/>
        <a:p>
          <a:endParaRPr lang="en-GB"/>
        </a:p>
      </dgm:t>
    </dgm:pt>
    <dgm:pt modelId="{92F6619E-08AE-CA45-B671-403EB484B37E}" type="sibTrans" cxnId="{8419C74A-5CF1-9444-A904-1662E978177C}">
      <dgm:prSet/>
      <dgm:spPr/>
      <dgm:t>
        <a:bodyPr/>
        <a:lstStyle/>
        <a:p>
          <a:endParaRPr lang="en-GB"/>
        </a:p>
      </dgm:t>
    </dgm:pt>
    <dgm:pt modelId="{A076F34D-9453-C848-89B3-93AC2F900DCE}">
      <dgm:prSet phldrT="[Text]" custT="1"/>
      <dgm:spPr/>
      <dgm:t>
        <a:bodyPr/>
        <a:lstStyle/>
        <a:p>
          <a:r>
            <a:rPr lang="en-GB" sz="4400" dirty="0" smtClean="0"/>
            <a:t>5</a:t>
          </a:r>
          <a:endParaRPr lang="en-GB" sz="4400" dirty="0"/>
        </a:p>
      </dgm:t>
    </dgm:pt>
    <dgm:pt modelId="{23FFA321-2DF1-B644-A6BD-4EE0E16F42F4}" type="parTrans" cxnId="{AF1B06DF-CE4B-E443-BF63-1E0295B52408}">
      <dgm:prSet/>
      <dgm:spPr/>
      <dgm:t>
        <a:bodyPr/>
        <a:lstStyle/>
        <a:p>
          <a:endParaRPr lang="en-GB"/>
        </a:p>
      </dgm:t>
    </dgm:pt>
    <dgm:pt modelId="{ABC81510-B1B8-E84B-AB26-17B7F313DBB3}" type="sibTrans" cxnId="{AF1B06DF-CE4B-E443-BF63-1E0295B52408}">
      <dgm:prSet/>
      <dgm:spPr/>
      <dgm:t>
        <a:bodyPr/>
        <a:lstStyle/>
        <a:p>
          <a:endParaRPr lang="en-GB"/>
        </a:p>
      </dgm:t>
    </dgm:pt>
    <dgm:pt modelId="{266D599B-6A50-6640-A3BE-9C96F9987CD3}">
      <dgm:prSet phldrT="[Text]" custT="1"/>
      <dgm:spPr/>
      <dgm:t>
        <a:bodyPr/>
        <a:lstStyle/>
        <a:p>
          <a:r>
            <a:rPr lang="en-GB" sz="1600" dirty="0" smtClean="0"/>
            <a:t>Data Display. (</a:t>
          </a:r>
          <a:r>
            <a:rPr lang="en-US" sz="1600" b="1" dirty="0" err="1" smtClean="0"/>
            <a:t>Karthika</a:t>
          </a:r>
          <a:r>
            <a:rPr lang="en-US" sz="1600" dirty="0" smtClean="0"/>
            <a:t>)</a:t>
          </a:r>
          <a:endParaRPr lang="en-GB" sz="1600" dirty="0"/>
        </a:p>
      </dgm:t>
    </dgm:pt>
    <dgm:pt modelId="{DE46D84D-98F6-E448-BF7F-EE23E7763CF7}" type="parTrans" cxnId="{22CC461E-2523-D441-B080-0A874125A418}">
      <dgm:prSet/>
      <dgm:spPr/>
      <dgm:t>
        <a:bodyPr/>
        <a:lstStyle/>
        <a:p>
          <a:endParaRPr lang="en-GB"/>
        </a:p>
      </dgm:t>
    </dgm:pt>
    <dgm:pt modelId="{0CC398EA-5BDE-0944-A9E8-A9E933227B97}" type="sibTrans" cxnId="{22CC461E-2523-D441-B080-0A874125A418}">
      <dgm:prSet/>
      <dgm:spPr/>
      <dgm:t>
        <a:bodyPr/>
        <a:lstStyle/>
        <a:p>
          <a:endParaRPr lang="en-GB"/>
        </a:p>
      </dgm:t>
    </dgm:pt>
    <dgm:pt modelId="{D3E64907-9B8C-CF41-9031-1838550C198F}">
      <dgm:prSet phldrT="[Text]"/>
      <dgm:spPr/>
      <dgm:t>
        <a:bodyPr/>
        <a:lstStyle/>
        <a:p>
          <a:r>
            <a:rPr lang="en-GB" dirty="0" smtClean="0"/>
            <a:t>Data Acquisition and Processing (Microcontroller programming). </a:t>
          </a:r>
          <a:r>
            <a:rPr lang="en-GB" b="1" dirty="0" smtClean="0"/>
            <a:t>(Pedro Baeta)</a:t>
          </a:r>
          <a:endParaRPr lang="en-GB" b="1" dirty="0"/>
        </a:p>
      </dgm:t>
    </dgm:pt>
    <dgm:pt modelId="{BAD27EA8-1691-6C4E-BF03-170DDBB2E476}" type="parTrans" cxnId="{338CDE70-44D3-414D-B650-5DAB6FA2A86B}">
      <dgm:prSet/>
      <dgm:spPr/>
      <dgm:t>
        <a:bodyPr/>
        <a:lstStyle/>
        <a:p>
          <a:endParaRPr lang="en-GB"/>
        </a:p>
      </dgm:t>
    </dgm:pt>
    <dgm:pt modelId="{B38E9A74-CC36-AD4B-A503-BA91589A7BEC}" type="sibTrans" cxnId="{338CDE70-44D3-414D-B650-5DAB6FA2A86B}">
      <dgm:prSet/>
      <dgm:spPr/>
      <dgm:t>
        <a:bodyPr/>
        <a:lstStyle/>
        <a:p>
          <a:endParaRPr lang="en-GB"/>
        </a:p>
      </dgm:t>
    </dgm:pt>
    <dgm:pt modelId="{8B2BE776-BA8E-5B4B-84D8-E1FD49B29ED8}">
      <dgm:prSet phldrT="[Text]"/>
      <dgm:spPr/>
      <dgm:t>
        <a:bodyPr/>
        <a:lstStyle/>
        <a:p>
          <a:r>
            <a:rPr lang="en-GB" dirty="0" smtClean="0"/>
            <a:t>Acquired Data Management. (</a:t>
          </a:r>
          <a:r>
            <a:rPr lang="en-GB" b="1" dirty="0" smtClean="0"/>
            <a:t>Pedro Baeta</a:t>
          </a:r>
          <a:r>
            <a:rPr lang="tr-TR" dirty="0" smtClean="0"/>
            <a:t>)</a:t>
          </a:r>
          <a:endParaRPr lang="en-GB" dirty="0"/>
        </a:p>
      </dgm:t>
    </dgm:pt>
    <dgm:pt modelId="{BEB5393B-DE90-BE47-8D31-1D47BE05284B}" type="parTrans" cxnId="{F01E977D-7209-8D42-A6FB-E92644591080}">
      <dgm:prSet/>
      <dgm:spPr/>
      <dgm:t>
        <a:bodyPr/>
        <a:lstStyle/>
        <a:p>
          <a:endParaRPr lang="en-GB"/>
        </a:p>
      </dgm:t>
    </dgm:pt>
    <dgm:pt modelId="{E0F188B6-A3FB-9645-A58E-A7736FC3371A}" type="sibTrans" cxnId="{F01E977D-7209-8D42-A6FB-E92644591080}">
      <dgm:prSet/>
      <dgm:spPr/>
      <dgm:t>
        <a:bodyPr/>
        <a:lstStyle/>
        <a:p>
          <a:endParaRPr lang="en-GB"/>
        </a:p>
      </dgm:t>
    </dgm:pt>
    <dgm:pt modelId="{A5FC7A65-6CB8-934C-BB0A-0069D988E699}">
      <dgm:prSet phldrT="[Text]"/>
      <dgm:spPr/>
      <dgm:t>
        <a:bodyPr/>
        <a:lstStyle/>
        <a:p>
          <a:r>
            <a:rPr lang="en-US" noProof="0" dirty="0" smtClean="0"/>
            <a:t>Deciding on the project electronic architecture. </a:t>
          </a:r>
          <a:r>
            <a:rPr lang="en-US" b="1" noProof="0" dirty="0" smtClean="0"/>
            <a:t>(Jorge Perez)</a:t>
          </a:r>
          <a:endParaRPr lang="en-US" b="1" noProof="0" dirty="0"/>
        </a:p>
      </dgm:t>
    </dgm:pt>
    <dgm:pt modelId="{3A87AD24-08FB-4C4F-A8C7-962599F9ED7B}" type="parTrans" cxnId="{0C447228-893E-C440-9592-F532AE78148D}">
      <dgm:prSet/>
      <dgm:spPr/>
      <dgm:t>
        <a:bodyPr/>
        <a:lstStyle/>
        <a:p>
          <a:endParaRPr lang="en-GB"/>
        </a:p>
      </dgm:t>
    </dgm:pt>
    <dgm:pt modelId="{CF442462-8D58-DD4C-B5A9-12E2C632755B}" type="sibTrans" cxnId="{0C447228-893E-C440-9592-F532AE78148D}">
      <dgm:prSet/>
      <dgm:spPr/>
      <dgm:t>
        <a:bodyPr/>
        <a:lstStyle/>
        <a:p>
          <a:endParaRPr lang="en-GB"/>
        </a:p>
      </dgm:t>
    </dgm:pt>
    <dgm:pt modelId="{270BF845-3F59-6842-84CC-138AAD0233CD}">
      <dgm:prSet phldrT="[Text]" custT="1"/>
      <dgm:spPr/>
      <dgm:t>
        <a:bodyPr/>
        <a:lstStyle/>
        <a:p>
          <a:r>
            <a:rPr lang="en-GB" sz="1600" smtClean="0"/>
            <a:t>Final Tests</a:t>
          </a:r>
          <a:r>
            <a:rPr lang="en-GB" sz="1600" dirty="0" smtClean="0"/>
            <a:t>. (</a:t>
          </a:r>
          <a:r>
            <a:rPr lang="en-GB" sz="1600" b="1" dirty="0" smtClean="0"/>
            <a:t>Group Work)</a:t>
          </a:r>
          <a:endParaRPr lang="en-GB" sz="1600" b="1" dirty="0"/>
        </a:p>
      </dgm:t>
    </dgm:pt>
    <dgm:pt modelId="{FFAE53C8-BB26-1242-9988-A3F12B61FB54}" type="parTrans" cxnId="{A4627115-D44F-A84E-95AC-0D7AE4DE92AE}">
      <dgm:prSet/>
      <dgm:spPr/>
      <dgm:t>
        <a:bodyPr/>
        <a:lstStyle/>
        <a:p>
          <a:endParaRPr lang="en-GB"/>
        </a:p>
      </dgm:t>
    </dgm:pt>
    <dgm:pt modelId="{7BF551D6-0FF7-8B43-9F32-90D4DF379415}" type="sibTrans" cxnId="{A4627115-D44F-A84E-95AC-0D7AE4DE92AE}">
      <dgm:prSet/>
      <dgm:spPr/>
      <dgm:t>
        <a:bodyPr/>
        <a:lstStyle/>
        <a:p>
          <a:endParaRPr lang="en-GB"/>
        </a:p>
      </dgm:t>
    </dgm:pt>
    <dgm:pt modelId="{A394B642-8839-C94A-B13C-CD7FE5F207A4}">
      <dgm:prSet phldrT="[Text]" custT="1"/>
      <dgm:spPr/>
      <dgm:t>
        <a:bodyPr/>
        <a:lstStyle/>
        <a:p>
          <a:r>
            <a:rPr lang="en-GB" sz="1600" dirty="0" smtClean="0"/>
            <a:t>Project Presentation. </a:t>
          </a:r>
          <a:r>
            <a:rPr lang="en-GB" sz="1600" b="1" dirty="0" smtClean="0"/>
            <a:t>(Group Work).</a:t>
          </a:r>
          <a:endParaRPr lang="en-GB" sz="1600" b="1" dirty="0"/>
        </a:p>
      </dgm:t>
    </dgm:pt>
    <dgm:pt modelId="{C761DF63-D665-BA4E-A064-14B32F5FDDEB}" type="parTrans" cxnId="{2148AE6A-1DB9-F84C-99F6-51009542E599}">
      <dgm:prSet/>
      <dgm:spPr/>
      <dgm:t>
        <a:bodyPr/>
        <a:lstStyle/>
        <a:p>
          <a:endParaRPr lang="en-GB"/>
        </a:p>
      </dgm:t>
    </dgm:pt>
    <dgm:pt modelId="{F573F887-EB9D-C24F-96F6-FD9E17E1BB70}" type="sibTrans" cxnId="{2148AE6A-1DB9-F84C-99F6-51009542E599}">
      <dgm:prSet/>
      <dgm:spPr/>
      <dgm:t>
        <a:bodyPr/>
        <a:lstStyle/>
        <a:p>
          <a:endParaRPr lang="en-GB"/>
        </a:p>
      </dgm:t>
    </dgm:pt>
    <dgm:pt modelId="{2B500846-F468-164C-8ACB-9437EFCE2D59}" type="pres">
      <dgm:prSet presAssocID="{8090C031-E2EA-B448-9D58-436271A17C99}" presName="linearFlow" presStyleCnt="0">
        <dgm:presLayoutVars>
          <dgm:dir/>
          <dgm:animLvl val="lvl"/>
          <dgm:resizeHandles val="exact"/>
        </dgm:presLayoutVars>
      </dgm:prSet>
      <dgm:spPr/>
      <dgm:t>
        <a:bodyPr/>
        <a:lstStyle/>
        <a:p>
          <a:endParaRPr lang="en-GB"/>
        </a:p>
      </dgm:t>
    </dgm:pt>
    <dgm:pt modelId="{99AAD622-BAEC-C04B-9E7D-A335F6733A88}" type="pres">
      <dgm:prSet presAssocID="{69A1E7CF-6B27-B947-A974-A2EB34413262}" presName="composite" presStyleCnt="0"/>
      <dgm:spPr/>
    </dgm:pt>
    <dgm:pt modelId="{B673BD5E-3D64-914A-9E82-A37EA25CDF85}" type="pres">
      <dgm:prSet presAssocID="{69A1E7CF-6B27-B947-A974-A2EB34413262}" presName="parentText" presStyleLbl="alignNode1" presStyleIdx="0" presStyleCnt="5">
        <dgm:presLayoutVars>
          <dgm:chMax val="1"/>
          <dgm:bulletEnabled val="1"/>
        </dgm:presLayoutVars>
      </dgm:prSet>
      <dgm:spPr/>
      <dgm:t>
        <a:bodyPr/>
        <a:lstStyle/>
        <a:p>
          <a:endParaRPr lang="en-GB"/>
        </a:p>
      </dgm:t>
    </dgm:pt>
    <dgm:pt modelId="{D940B1CF-C62C-4C4A-90D9-70E628C1EECB}" type="pres">
      <dgm:prSet presAssocID="{69A1E7CF-6B27-B947-A974-A2EB34413262}" presName="descendantText" presStyleLbl="alignAcc1" presStyleIdx="0" presStyleCnt="5">
        <dgm:presLayoutVars>
          <dgm:bulletEnabled val="1"/>
        </dgm:presLayoutVars>
      </dgm:prSet>
      <dgm:spPr/>
      <dgm:t>
        <a:bodyPr/>
        <a:lstStyle/>
        <a:p>
          <a:endParaRPr lang="en-GB"/>
        </a:p>
      </dgm:t>
    </dgm:pt>
    <dgm:pt modelId="{C2B39D79-7CDF-0C40-AA62-3BACDCFF3FD8}" type="pres">
      <dgm:prSet presAssocID="{7351A187-3E73-9C43-9089-EE960396E370}" presName="sp" presStyleCnt="0"/>
      <dgm:spPr/>
    </dgm:pt>
    <dgm:pt modelId="{9F8CE4A4-7BD6-A846-A675-C0A517548640}" type="pres">
      <dgm:prSet presAssocID="{3C9AF9F1-D0A2-234F-BC3C-33FBEE4AC816}" presName="composite" presStyleCnt="0"/>
      <dgm:spPr/>
    </dgm:pt>
    <dgm:pt modelId="{96BF52CD-CBE1-2542-95AD-F2FBACACA8DA}" type="pres">
      <dgm:prSet presAssocID="{3C9AF9F1-D0A2-234F-BC3C-33FBEE4AC816}" presName="parentText" presStyleLbl="alignNode1" presStyleIdx="1" presStyleCnt="5">
        <dgm:presLayoutVars>
          <dgm:chMax val="1"/>
          <dgm:bulletEnabled val="1"/>
        </dgm:presLayoutVars>
      </dgm:prSet>
      <dgm:spPr/>
      <dgm:t>
        <a:bodyPr/>
        <a:lstStyle/>
        <a:p>
          <a:endParaRPr lang="en-GB"/>
        </a:p>
      </dgm:t>
    </dgm:pt>
    <dgm:pt modelId="{A98FB771-CD11-A84C-907D-8A7BEA6A7ABA}" type="pres">
      <dgm:prSet presAssocID="{3C9AF9F1-D0A2-234F-BC3C-33FBEE4AC816}" presName="descendantText" presStyleLbl="alignAcc1" presStyleIdx="1" presStyleCnt="5">
        <dgm:presLayoutVars>
          <dgm:bulletEnabled val="1"/>
        </dgm:presLayoutVars>
      </dgm:prSet>
      <dgm:spPr/>
      <dgm:t>
        <a:bodyPr/>
        <a:lstStyle/>
        <a:p>
          <a:endParaRPr lang="en-GB"/>
        </a:p>
      </dgm:t>
    </dgm:pt>
    <dgm:pt modelId="{77773849-C6B0-0D4C-A1F0-EE61E14ECC4F}" type="pres">
      <dgm:prSet presAssocID="{E27F6412-87E2-0E49-BC2A-4A4337864310}" presName="sp" presStyleCnt="0"/>
      <dgm:spPr/>
    </dgm:pt>
    <dgm:pt modelId="{12B63B09-B44C-AF45-AB81-843F5A43AF2E}" type="pres">
      <dgm:prSet presAssocID="{84BD04AD-42A3-9E46-B684-DED600CA3BCD}" presName="composite" presStyleCnt="0"/>
      <dgm:spPr/>
    </dgm:pt>
    <dgm:pt modelId="{8F941101-FFF0-2740-A27C-62F18A683A4C}" type="pres">
      <dgm:prSet presAssocID="{84BD04AD-42A3-9E46-B684-DED600CA3BCD}" presName="parentText" presStyleLbl="alignNode1" presStyleIdx="2" presStyleCnt="5">
        <dgm:presLayoutVars>
          <dgm:chMax val="1"/>
          <dgm:bulletEnabled val="1"/>
        </dgm:presLayoutVars>
      </dgm:prSet>
      <dgm:spPr/>
      <dgm:t>
        <a:bodyPr/>
        <a:lstStyle/>
        <a:p>
          <a:endParaRPr lang="en-GB"/>
        </a:p>
      </dgm:t>
    </dgm:pt>
    <dgm:pt modelId="{16654CE2-CD9A-064B-96DD-AA7045A3E10F}" type="pres">
      <dgm:prSet presAssocID="{84BD04AD-42A3-9E46-B684-DED600CA3BCD}" presName="descendantText" presStyleLbl="alignAcc1" presStyleIdx="2" presStyleCnt="5">
        <dgm:presLayoutVars>
          <dgm:bulletEnabled val="1"/>
        </dgm:presLayoutVars>
      </dgm:prSet>
      <dgm:spPr/>
      <dgm:t>
        <a:bodyPr/>
        <a:lstStyle/>
        <a:p>
          <a:endParaRPr lang="en-GB"/>
        </a:p>
      </dgm:t>
    </dgm:pt>
    <dgm:pt modelId="{93A07835-E4BE-A64F-94FC-C2238F2357B9}" type="pres">
      <dgm:prSet presAssocID="{4EC70A16-555C-5F45-991B-1D8268714194}" presName="sp" presStyleCnt="0"/>
      <dgm:spPr/>
    </dgm:pt>
    <dgm:pt modelId="{03FFE615-6F67-A842-B084-A5E453CB4B0F}" type="pres">
      <dgm:prSet presAssocID="{F08172E1-581E-9244-89BA-2E244851163B}" presName="composite" presStyleCnt="0"/>
      <dgm:spPr/>
    </dgm:pt>
    <dgm:pt modelId="{32B8FA7B-12F0-D747-8E5A-3D5885B05DE5}" type="pres">
      <dgm:prSet presAssocID="{F08172E1-581E-9244-89BA-2E244851163B}" presName="parentText" presStyleLbl="alignNode1" presStyleIdx="3" presStyleCnt="5">
        <dgm:presLayoutVars>
          <dgm:chMax val="1"/>
          <dgm:bulletEnabled val="1"/>
        </dgm:presLayoutVars>
      </dgm:prSet>
      <dgm:spPr/>
      <dgm:t>
        <a:bodyPr/>
        <a:lstStyle/>
        <a:p>
          <a:endParaRPr lang="en-GB"/>
        </a:p>
      </dgm:t>
    </dgm:pt>
    <dgm:pt modelId="{4BC68FF3-CDA2-F945-9055-E51CEB986B99}" type="pres">
      <dgm:prSet presAssocID="{F08172E1-581E-9244-89BA-2E244851163B}" presName="descendantText" presStyleLbl="alignAcc1" presStyleIdx="3" presStyleCnt="5">
        <dgm:presLayoutVars>
          <dgm:bulletEnabled val="1"/>
        </dgm:presLayoutVars>
      </dgm:prSet>
      <dgm:spPr/>
      <dgm:t>
        <a:bodyPr/>
        <a:lstStyle/>
        <a:p>
          <a:endParaRPr lang="en-GB"/>
        </a:p>
      </dgm:t>
    </dgm:pt>
    <dgm:pt modelId="{90FE06DD-1D1F-E841-B5CB-9CF617FE7CC7}" type="pres">
      <dgm:prSet presAssocID="{891D56E0-858C-C942-9487-207538841254}" presName="sp" presStyleCnt="0"/>
      <dgm:spPr/>
    </dgm:pt>
    <dgm:pt modelId="{B5ADD908-1E8C-3942-A17B-E5A6B978F9A2}" type="pres">
      <dgm:prSet presAssocID="{A076F34D-9453-C848-89B3-93AC2F900DCE}" presName="composite" presStyleCnt="0"/>
      <dgm:spPr/>
    </dgm:pt>
    <dgm:pt modelId="{1E2E815F-9ABE-4E43-89A5-CB8FB35B66FA}" type="pres">
      <dgm:prSet presAssocID="{A076F34D-9453-C848-89B3-93AC2F900DCE}" presName="parentText" presStyleLbl="alignNode1" presStyleIdx="4" presStyleCnt="5">
        <dgm:presLayoutVars>
          <dgm:chMax val="1"/>
          <dgm:bulletEnabled val="1"/>
        </dgm:presLayoutVars>
      </dgm:prSet>
      <dgm:spPr/>
      <dgm:t>
        <a:bodyPr/>
        <a:lstStyle/>
        <a:p>
          <a:endParaRPr lang="en-GB"/>
        </a:p>
      </dgm:t>
    </dgm:pt>
    <dgm:pt modelId="{095B87C4-8430-E540-8FB6-B7078A0CF40A}" type="pres">
      <dgm:prSet presAssocID="{A076F34D-9453-C848-89B3-93AC2F900DCE}" presName="descendantText" presStyleLbl="alignAcc1" presStyleIdx="4" presStyleCnt="5" custScaleY="142508">
        <dgm:presLayoutVars>
          <dgm:bulletEnabled val="1"/>
        </dgm:presLayoutVars>
      </dgm:prSet>
      <dgm:spPr/>
      <dgm:t>
        <a:bodyPr/>
        <a:lstStyle/>
        <a:p>
          <a:endParaRPr lang="en-GB"/>
        </a:p>
      </dgm:t>
    </dgm:pt>
  </dgm:ptLst>
  <dgm:cxnLst>
    <dgm:cxn modelId="{C268AE37-0C99-F345-9946-75D1038143E6}" srcId="{3C9AF9F1-D0A2-234F-BC3C-33FBEE4AC816}" destId="{D388BC0C-DDA5-6645-8632-E708B2170B8B}" srcOrd="1" destOrd="0" parTransId="{F93B0F9C-62DF-064C-BCC1-A0E52F0F1A21}" sibTransId="{466A0A8A-5872-1943-B20B-E8E302BDD4A8}"/>
    <dgm:cxn modelId="{BD50B8CC-1C25-C347-A1FE-A3F120762D63}" srcId="{8090C031-E2EA-B448-9D58-436271A17C99}" destId="{F08172E1-581E-9244-89BA-2E244851163B}" srcOrd="3" destOrd="0" parTransId="{DCA32C89-56FE-9C4A-BB14-514DC8E5D3AD}" sibTransId="{891D56E0-858C-C942-9487-207538841254}"/>
    <dgm:cxn modelId="{6729D791-73B7-CA46-B84D-FDC5E249254E}" type="presOf" srcId="{8B2BE776-BA8E-5B4B-84D8-E1FD49B29ED8}" destId="{4BC68FF3-CDA2-F945-9055-E51CEB986B99}" srcOrd="0" destOrd="1" presId="urn:microsoft.com/office/officeart/2005/8/layout/chevron2"/>
    <dgm:cxn modelId="{A7857E37-647A-0045-8979-33DD6333D280}" type="presOf" srcId="{266D599B-6A50-6640-A3BE-9C96F9987CD3}" destId="{095B87C4-8430-E540-8FB6-B7078A0CF40A}" srcOrd="0" destOrd="1" presId="urn:microsoft.com/office/officeart/2005/8/layout/chevron2"/>
    <dgm:cxn modelId="{87973BC2-789A-4741-876B-5E597DCC7FBF}" type="presOf" srcId="{69A1E7CF-6B27-B947-A974-A2EB34413262}" destId="{B673BD5E-3D64-914A-9E82-A37EA25CDF85}" srcOrd="0" destOrd="0" presId="urn:microsoft.com/office/officeart/2005/8/layout/chevron2"/>
    <dgm:cxn modelId="{1323E63E-50BC-FE4F-A3F1-41F34F52AD9A}" type="presOf" srcId="{3C9AF9F1-D0A2-234F-BC3C-33FBEE4AC816}" destId="{96BF52CD-CBE1-2542-95AD-F2FBACACA8DA}" srcOrd="0" destOrd="0" presId="urn:microsoft.com/office/officeart/2005/8/layout/chevron2"/>
    <dgm:cxn modelId="{22CC461E-2523-D441-B080-0A874125A418}" srcId="{A076F34D-9453-C848-89B3-93AC2F900DCE}" destId="{266D599B-6A50-6640-A3BE-9C96F9987CD3}" srcOrd="1" destOrd="0" parTransId="{DE46D84D-98F6-E448-BF7F-EE23E7763CF7}" sibTransId="{0CC398EA-5BDE-0944-A9E8-A9E933227B97}"/>
    <dgm:cxn modelId="{E63979BC-5915-0545-97E9-B4CE7B39D561}" type="presOf" srcId="{8893A604-7B6B-584F-B515-81C8BB78ECA7}" destId="{16654CE2-CD9A-064B-96DD-AA7045A3E10F}" srcOrd="0" destOrd="0" presId="urn:microsoft.com/office/officeart/2005/8/layout/chevron2"/>
    <dgm:cxn modelId="{77C3A611-735D-9B46-A280-BE4B87420E4A}" type="presOf" srcId="{AD96BE07-0142-5A45-B968-0C0AA2AC93B2}" destId="{D940B1CF-C62C-4C4A-90D9-70E628C1EECB}" srcOrd="0" destOrd="0" presId="urn:microsoft.com/office/officeart/2005/8/layout/chevron2"/>
    <dgm:cxn modelId="{6487E78C-152C-BA40-8CA5-80BDF56A5030}" type="presOf" srcId="{A394B642-8839-C94A-B13C-CD7FE5F207A4}" destId="{095B87C4-8430-E540-8FB6-B7078A0CF40A}" srcOrd="0" destOrd="2" presId="urn:microsoft.com/office/officeart/2005/8/layout/chevron2"/>
    <dgm:cxn modelId="{B3D2047C-E3F2-A04A-8A51-C3BAC6F8737C}" srcId="{69A1E7CF-6B27-B947-A974-A2EB34413262}" destId="{AD96BE07-0142-5A45-B968-0C0AA2AC93B2}" srcOrd="0" destOrd="0" parTransId="{EDB3B4EF-1E6D-B746-A4C0-1A10FEF4279E}" sibTransId="{C406C001-BBDF-4F4C-989C-53694AF5EC0B}"/>
    <dgm:cxn modelId="{C7A02527-BAD2-C448-87ED-5E2B82355905}" srcId="{84BD04AD-42A3-9E46-B684-DED600CA3BCD}" destId="{8893A604-7B6B-584F-B515-81C8BB78ECA7}" srcOrd="0" destOrd="0" parTransId="{2223B122-A822-F746-A41B-AF4B6FF8A8AC}" sibTransId="{3DED1000-C32A-184B-8FE3-0168D78717F3}"/>
    <dgm:cxn modelId="{CB8C56F5-10F3-5945-9D0A-65F50448F84F}" type="presOf" srcId="{8090C031-E2EA-B448-9D58-436271A17C99}" destId="{2B500846-F468-164C-8ACB-9437EFCE2D59}" srcOrd="0" destOrd="0" presId="urn:microsoft.com/office/officeart/2005/8/layout/chevron2"/>
    <dgm:cxn modelId="{0C447228-893E-C440-9592-F532AE78148D}" srcId="{3C9AF9F1-D0A2-234F-BC3C-33FBEE4AC816}" destId="{A5FC7A65-6CB8-934C-BB0A-0069D988E699}" srcOrd="0" destOrd="0" parTransId="{3A87AD24-08FB-4C4F-A8C7-962599F9ED7B}" sibTransId="{CF442462-8D58-DD4C-B5A9-12E2C632755B}"/>
    <dgm:cxn modelId="{70E77362-9050-A54B-B807-E9FCD5CB9F4C}" type="presOf" srcId="{D3E64907-9B8C-CF41-9031-1838550C198F}" destId="{16654CE2-CD9A-064B-96DD-AA7045A3E10F}" srcOrd="0" destOrd="1" presId="urn:microsoft.com/office/officeart/2005/8/layout/chevron2"/>
    <dgm:cxn modelId="{B834091C-F73E-674A-B3AF-10E747898D31}" srcId="{8090C031-E2EA-B448-9D58-436271A17C99}" destId="{84BD04AD-42A3-9E46-B684-DED600CA3BCD}" srcOrd="2" destOrd="0" parTransId="{75FBF9C2-B78B-7C4E-B1B4-725FC9FC9217}" sibTransId="{4EC70A16-555C-5F45-991B-1D8268714194}"/>
    <dgm:cxn modelId="{4AAFF6B7-0D52-E244-930A-ECD6B12D7E3B}" type="presOf" srcId="{F08172E1-581E-9244-89BA-2E244851163B}" destId="{32B8FA7B-12F0-D747-8E5A-3D5885B05DE5}" srcOrd="0" destOrd="0" presId="urn:microsoft.com/office/officeart/2005/8/layout/chevron2"/>
    <dgm:cxn modelId="{8419C74A-5CF1-9444-A904-1662E978177C}" srcId="{F08172E1-581E-9244-89BA-2E244851163B}" destId="{AA6CAD16-2AA9-1347-9E9F-9ED5C19FB3F9}" srcOrd="0" destOrd="0" parTransId="{794329CB-96C3-884E-83FF-CAEE5DEDA86B}" sibTransId="{92F6619E-08AE-CA45-B671-403EB484B37E}"/>
    <dgm:cxn modelId="{AB1B72B9-1439-8B4C-B11C-46F965B77377}" srcId="{8090C031-E2EA-B448-9D58-436271A17C99}" destId="{69A1E7CF-6B27-B947-A974-A2EB34413262}" srcOrd="0" destOrd="0" parTransId="{9F96AF6B-462E-8043-988B-B7575002366C}" sibTransId="{7351A187-3E73-9C43-9089-EE960396E370}"/>
    <dgm:cxn modelId="{4052026D-D699-C04E-A1AD-1A5FB9E203BC}" srcId="{8090C031-E2EA-B448-9D58-436271A17C99}" destId="{3C9AF9F1-D0A2-234F-BC3C-33FBEE4AC816}" srcOrd="1" destOrd="0" parTransId="{731AEF45-7966-F241-9D1A-66F3D535E6FD}" sibTransId="{E27F6412-87E2-0E49-BC2A-4A4337864310}"/>
    <dgm:cxn modelId="{F01E977D-7209-8D42-A6FB-E92644591080}" srcId="{F08172E1-581E-9244-89BA-2E244851163B}" destId="{8B2BE776-BA8E-5B4B-84D8-E1FD49B29ED8}" srcOrd="1" destOrd="0" parTransId="{BEB5393B-DE90-BE47-8D31-1D47BE05284B}" sibTransId="{E0F188B6-A3FB-9645-A58E-A7736FC3371A}"/>
    <dgm:cxn modelId="{338CDE70-44D3-414D-B650-5DAB6FA2A86B}" srcId="{84BD04AD-42A3-9E46-B684-DED600CA3BCD}" destId="{D3E64907-9B8C-CF41-9031-1838550C198F}" srcOrd="1" destOrd="0" parTransId="{BAD27EA8-1691-6C4E-BF03-170DDBB2E476}" sibTransId="{B38E9A74-CC36-AD4B-A503-BA91589A7BEC}"/>
    <dgm:cxn modelId="{31ACB275-FAF0-F84A-97B3-CE4D96F20C9C}" type="presOf" srcId="{A5FC7A65-6CB8-934C-BB0A-0069D988E699}" destId="{A98FB771-CD11-A84C-907D-8A7BEA6A7ABA}" srcOrd="0" destOrd="0" presId="urn:microsoft.com/office/officeart/2005/8/layout/chevron2"/>
    <dgm:cxn modelId="{7081B6B7-5A75-B44A-96FC-B2AB72FF2B5C}" type="presOf" srcId="{AA6CAD16-2AA9-1347-9E9F-9ED5C19FB3F9}" destId="{4BC68FF3-CDA2-F945-9055-E51CEB986B99}" srcOrd="0" destOrd="0" presId="urn:microsoft.com/office/officeart/2005/8/layout/chevron2"/>
    <dgm:cxn modelId="{A5EEF9DF-AE5A-6D4A-BDEC-5F9D2A23D7B6}" type="presOf" srcId="{A076F34D-9453-C848-89B3-93AC2F900DCE}" destId="{1E2E815F-9ABE-4E43-89A5-CB8FB35B66FA}" srcOrd="0" destOrd="0" presId="urn:microsoft.com/office/officeart/2005/8/layout/chevron2"/>
    <dgm:cxn modelId="{04C810AC-131B-4040-BF67-C2364709F12F}" type="presOf" srcId="{270BF845-3F59-6842-84CC-138AAD0233CD}" destId="{095B87C4-8430-E540-8FB6-B7078A0CF40A}" srcOrd="0" destOrd="0" presId="urn:microsoft.com/office/officeart/2005/8/layout/chevron2"/>
    <dgm:cxn modelId="{CBCCCBAD-A3C8-AB45-80E5-25CBCDDB27D1}" type="presOf" srcId="{84BD04AD-42A3-9E46-B684-DED600CA3BCD}" destId="{8F941101-FFF0-2740-A27C-62F18A683A4C}" srcOrd="0" destOrd="0" presId="urn:microsoft.com/office/officeart/2005/8/layout/chevron2"/>
    <dgm:cxn modelId="{A2DFF2B2-7C45-4A40-953B-105F8CBB02F1}" type="presOf" srcId="{D388BC0C-DDA5-6645-8632-E708B2170B8B}" destId="{A98FB771-CD11-A84C-907D-8A7BEA6A7ABA}" srcOrd="0" destOrd="1" presId="urn:microsoft.com/office/officeart/2005/8/layout/chevron2"/>
    <dgm:cxn modelId="{A4627115-D44F-A84E-95AC-0D7AE4DE92AE}" srcId="{A076F34D-9453-C848-89B3-93AC2F900DCE}" destId="{270BF845-3F59-6842-84CC-138AAD0233CD}" srcOrd="0" destOrd="0" parTransId="{FFAE53C8-BB26-1242-9988-A3F12B61FB54}" sibTransId="{7BF551D6-0FF7-8B43-9F32-90D4DF379415}"/>
    <dgm:cxn modelId="{AF1B06DF-CE4B-E443-BF63-1E0295B52408}" srcId="{8090C031-E2EA-B448-9D58-436271A17C99}" destId="{A076F34D-9453-C848-89B3-93AC2F900DCE}" srcOrd="4" destOrd="0" parTransId="{23FFA321-2DF1-B644-A6BD-4EE0E16F42F4}" sibTransId="{ABC81510-B1B8-E84B-AB26-17B7F313DBB3}"/>
    <dgm:cxn modelId="{2148AE6A-1DB9-F84C-99F6-51009542E599}" srcId="{A076F34D-9453-C848-89B3-93AC2F900DCE}" destId="{A394B642-8839-C94A-B13C-CD7FE5F207A4}" srcOrd="2" destOrd="0" parTransId="{C761DF63-D665-BA4E-A064-14B32F5FDDEB}" sibTransId="{F573F887-EB9D-C24F-96F6-FD9E17E1BB70}"/>
    <dgm:cxn modelId="{75D14BFD-780C-C642-A49D-4F6718BA2845}" type="presParOf" srcId="{2B500846-F468-164C-8ACB-9437EFCE2D59}" destId="{99AAD622-BAEC-C04B-9E7D-A335F6733A88}" srcOrd="0" destOrd="0" presId="urn:microsoft.com/office/officeart/2005/8/layout/chevron2"/>
    <dgm:cxn modelId="{429ED1A1-3CF6-3748-ABBA-B8D26A7D4D27}" type="presParOf" srcId="{99AAD622-BAEC-C04B-9E7D-A335F6733A88}" destId="{B673BD5E-3D64-914A-9E82-A37EA25CDF85}" srcOrd="0" destOrd="0" presId="urn:microsoft.com/office/officeart/2005/8/layout/chevron2"/>
    <dgm:cxn modelId="{8A2C1C81-3406-B546-81AB-C695AC3A1D73}" type="presParOf" srcId="{99AAD622-BAEC-C04B-9E7D-A335F6733A88}" destId="{D940B1CF-C62C-4C4A-90D9-70E628C1EECB}" srcOrd="1" destOrd="0" presId="urn:microsoft.com/office/officeart/2005/8/layout/chevron2"/>
    <dgm:cxn modelId="{6EB9067E-49A4-5442-B598-DFB675E3803D}" type="presParOf" srcId="{2B500846-F468-164C-8ACB-9437EFCE2D59}" destId="{C2B39D79-7CDF-0C40-AA62-3BACDCFF3FD8}" srcOrd="1" destOrd="0" presId="urn:microsoft.com/office/officeart/2005/8/layout/chevron2"/>
    <dgm:cxn modelId="{39A814EE-5A87-9048-926D-CDFF4A832DC1}" type="presParOf" srcId="{2B500846-F468-164C-8ACB-9437EFCE2D59}" destId="{9F8CE4A4-7BD6-A846-A675-C0A517548640}" srcOrd="2" destOrd="0" presId="urn:microsoft.com/office/officeart/2005/8/layout/chevron2"/>
    <dgm:cxn modelId="{36215E55-8DB1-494F-A7DF-35FF9A9E87DC}" type="presParOf" srcId="{9F8CE4A4-7BD6-A846-A675-C0A517548640}" destId="{96BF52CD-CBE1-2542-95AD-F2FBACACA8DA}" srcOrd="0" destOrd="0" presId="urn:microsoft.com/office/officeart/2005/8/layout/chevron2"/>
    <dgm:cxn modelId="{12A3AE56-2BC0-EB47-954E-26DCA9512A93}" type="presParOf" srcId="{9F8CE4A4-7BD6-A846-A675-C0A517548640}" destId="{A98FB771-CD11-A84C-907D-8A7BEA6A7ABA}" srcOrd="1" destOrd="0" presId="urn:microsoft.com/office/officeart/2005/8/layout/chevron2"/>
    <dgm:cxn modelId="{7830BCB5-251C-074A-8D8A-61A19DC1824D}" type="presParOf" srcId="{2B500846-F468-164C-8ACB-9437EFCE2D59}" destId="{77773849-C6B0-0D4C-A1F0-EE61E14ECC4F}" srcOrd="3" destOrd="0" presId="urn:microsoft.com/office/officeart/2005/8/layout/chevron2"/>
    <dgm:cxn modelId="{43EDE309-2604-084B-82A9-18B24F43072D}" type="presParOf" srcId="{2B500846-F468-164C-8ACB-9437EFCE2D59}" destId="{12B63B09-B44C-AF45-AB81-843F5A43AF2E}" srcOrd="4" destOrd="0" presId="urn:microsoft.com/office/officeart/2005/8/layout/chevron2"/>
    <dgm:cxn modelId="{F9A3A7F5-A20D-8043-8B3A-69CD32F77AA4}" type="presParOf" srcId="{12B63B09-B44C-AF45-AB81-843F5A43AF2E}" destId="{8F941101-FFF0-2740-A27C-62F18A683A4C}" srcOrd="0" destOrd="0" presId="urn:microsoft.com/office/officeart/2005/8/layout/chevron2"/>
    <dgm:cxn modelId="{A7E570C7-D6C9-954C-A030-4BDEF735F003}" type="presParOf" srcId="{12B63B09-B44C-AF45-AB81-843F5A43AF2E}" destId="{16654CE2-CD9A-064B-96DD-AA7045A3E10F}" srcOrd="1" destOrd="0" presId="urn:microsoft.com/office/officeart/2005/8/layout/chevron2"/>
    <dgm:cxn modelId="{86549D6C-8BE2-8E47-B37B-F6165F1C1342}" type="presParOf" srcId="{2B500846-F468-164C-8ACB-9437EFCE2D59}" destId="{93A07835-E4BE-A64F-94FC-C2238F2357B9}" srcOrd="5" destOrd="0" presId="urn:microsoft.com/office/officeart/2005/8/layout/chevron2"/>
    <dgm:cxn modelId="{832B4437-4D91-724A-B67F-49BABF1F71AE}" type="presParOf" srcId="{2B500846-F468-164C-8ACB-9437EFCE2D59}" destId="{03FFE615-6F67-A842-B084-A5E453CB4B0F}" srcOrd="6" destOrd="0" presId="urn:microsoft.com/office/officeart/2005/8/layout/chevron2"/>
    <dgm:cxn modelId="{33670AE2-9762-6946-8ABD-2ACAC189C1E9}" type="presParOf" srcId="{03FFE615-6F67-A842-B084-A5E453CB4B0F}" destId="{32B8FA7B-12F0-D747-8E5A-3D5885B05DE5}" srcOrd="0" destOrd="0" presId="urn:microsoft.com/office/officeart/2005/8/layout/chevron2"/>
    <dgm:cxn modelId="{6DAA2C7B-DED6-424B-AD95-2F2639F17FB9}" type="presParOf" srcId="{03FFE615-6F67-A842-B084-A5E453CB4B0F}" destId="{4BC68FF3-CDA2-F945-9055-E51CEB986B99}" srcOrd="1" destOrd="0" presId="urn:microsoft.com/office/officeart/2005/8/layout/chevron2"/>
    <dgm:cxn modelId="{EBD3D1AB-6084-5247-85E1-019274D29A3A}" type="presParOf" srcId="{2B500846-F468-164C-8ACB-9437EFCE2D59}" destId="{90FE06DD-1D1F-E841-B5CB-9CF617FE7CC7}" srcOrd="7" destOrd="0" presId="urn:microsoft.com/office/officeart/2005/8/layout/chevron2"/>
    <dgm:cxn modelId="{84279D0F-3676-4F46-B64E-CEBB9627ECE5}" type="presParOf" srcId="{2B500846-F468-164C-8ACB-9437EFCE2D59}" destId="{B5ADD908-1E8C-3942-A17B-E5A6B978F9A2}" srcOrd="8" destOrd="0" presId="urn:microsoft.com/office/officeart/2005/8/layout/chevron2"/>
    <dgm:cxn modelId="{52BC30D9-635E-D045-91AC-B12E0B490FB8}" type="presParOf" srcId="{B5ADD908-1E8C-3942-A17B-E5A6B978F9A2}" destId="{1E2E815F-9ABE-4E43-89A5-CB8FB35B66FA}" srcOrd="0" destOrd="0" presId="urn:microsoft.com/office/officeart/2005/8/layout/chevron2"/>
    <dgm:cxn modelId="{1FBE098A-53F2-ED42-8A3A-FC11DADCC27F}" type="presParOf" srcId="{B5ADD908-1E8C-3942-A17B-E5A6B978F9A2}" destId="{095B87C4-8430-E540-8FB6-B7078A0CF40A}"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73BD5E-3D64-914A-9E82-A37EA25CDF85}">
      <dsp:nvSpPr>
        <dsp:cNvPr id="0" name=""/>
        <dsp:cNvSpPr/>
      </dsp:nvSpPr>
      <dsp:spPr>
        <a:xfrm rot="5400000">
          <a:off x="-148358" y="153261"/>
          <a:ext cx="989056" cy="69233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a:outerShdw blurRad="50800" dist="63500" dir="2700000" sx="102000" sy="102000" rotWithShape="0">
            <a:srgbClr val="000000">
              <a:alpha val="50000"/>
            </a:srgbClr>
          </a:outerShdw>
        </a:effectLst>
        <a:scene3d>
          <a:camera prst="orthographicFront">
            <a:rot lat="0" lon="0" rev="0"/>
          </a:camera>
          <a:lightRig rig="glow" dir="tl"/>
        </a:scene3d>
        <a:sp3d>
          <a:bevelT w="0" h="0"/>
        </a:sp3d>
      </dsp:spPr>
      <dsp:style>
        <a:lnRef idx="1">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lvl="0" algn="ctr" defTabSz="1955800">
            <a:lnSpc>
              <a:spcPct val="90000"/>
            </a:lnSpc>
            <a:spcBef>
              <a:spcPct val="0"/>
            </a:spcBef>
            <a:spcAft>
              <a:spcPct val="35000"/>
            </a:spcAft>
          </a:pPr>
          <a:r>
            <a:rPr lang="en-GB" sz="4400" kern="1200" dirty="0" smtClean="0"/>
            <a:t>1</a:t>
          </a:r>
          <a:endParaRPr lang="en-GB" sz="4400" kern="1200" dirty="0"/>
        </a:p>
      </dsp:txBody>
      <dsp:txXfrm rot="-5400000">
        <a:off x="1" y="351073"/>
        <a:ext cx="692339" cy="296717"/>
      </dsp:txXfrm>
    </dsp:sp>
    <dsp:sp modelId="{D940B1CF-C62C-4C4A-90D9-70E628C1EECB}">
      <dsp:nvSpPr>
        <dsp:cNvPr id="0" name=""/>
        <dsp:cNvSpPr/>
      </dsp:nvSpPr>
      <dsp:spPr>
        <a:xfrm rot="5400000">
          <a:off x="4004555" y="-3307312"/>
          <a:ext cx="643224" cy="726765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smtClean="0"/>
            <a:t>Understanding the physics behind measuring power on a practical level. </a:t>
          </a:r>
          <a:r>
            <a:rPr lang="en-US" sz="1500" b="1" kern="1200" dirty="0" smtClean="0"/>
            <a:t>(Group Work)</a:t>
          </a:r>
          <a:endParaRPr lang="en-GB" sz="1500" b="1" kern="1200" dirty="0"/>
        </a:p>
      </dsp:txBody>
      <dsp:txXfrm rot="-5400000">
        <a:off x="692339" y="36304"/>
        <a:ext cx="7236256" cy="580424"/>
      </dsp:txXfrm>
    </dsp:sp>
    <dsp:sp modelId="{96BF52CD-CBE1-2542-95AD-F2FBACACA8DA}">
      <dsp:nvSpPr>
        <dsp:cNvPr id="0" name=""/>
        <dsp:cNvSpPr/>
      </dsp:nvSpPr>
      <dsp:spPr>
        <a:xfrm rot="5400000">
          <a:off x="-148358" y="1027996"/>
          <a:ext cx="989056" cy="69233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a:outerShdw blurRad="50800" dist="63500" dir="2700000" sx="102000" sy="102000" rotWithShape="0">
            <a:srgbClr val="000000">
              <a:alpha val="50000"/>
            </a:srgbClr>
          </a:outerShdw>
        </a:effectLst>
        <a:scene3d>
          <a:camera prst="orthographicFront">
            <a:rot lat="0" lon="0" rev="0"/>
          </a:camera>
          <a:lightRig rig="glow" dir="tl"/>
        </a:scene3d>
        <a:sp3d>
          <a:bevelT w="0" h="0"/>
        </a:sp3d>
      </dsp:spPr>
      <dsp:style>
        <a:lnRef idx="1">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en-GB" sz="4800" kern="1200" dirty="0" smtClean="0"/>
            <a:t>2</a:t>
          </a:r>
          <a:endParaRPr lang="en-GB" sz="4800" kern="1200" dirty="0"/>
        </a:p>
      </dsp:txBody>
      <dsp:txXfrm rot="-5400000">
        <a:off x="1" y="1225808"/>
        <a:ext cx="692339" cy="296717"/>
      </dsp:txXfrm>
    </dsp:sp>
    <dsp:sp modelId="{A98FB771-CD11-A84C-907D-8A7BEA6A7ABA}">
      <dsp:nvSpPr>
        <dsp:cNvPr id="0" name=""/>
        <dsp:cNvSpPr/>
      </dsp:nvSpPr>
      <dsp:spPr>
        <a:xfrm rot="5400000">
          <a:off x="4004724" y="-2432747"/>
          <a:ext cx="642886" cy="726765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noProof="0" dirty="0" smtClean="0"/>
            <a:t>Deciding on the project electronic architecture. </a:t>
          </a:r>
          <a:r>
            <a:rPr lang="en-US" sz="1500" b="1" kern="1200" noProof="0" dirty="0" smtClean="0"/>
            <a:t>(Jorge Perez)</a:t>
          </a:r>
          <a:endParaRPr lang="en-US" sz="1500" b="1" kern="1200" noProof="0" dirty="0"/>
        </a:p>
        <a:p>
          <a:pPr marL="114300" lvl="1" indent="-114300" algn="l" defTabSz="666750">
            <a:lnSpc>
              <a:spcPct val="90000"/>
            </a:lnSpc>
            <a:spcBef>
              <a:spcPct val="0"/>
            </a:spcBef>
            <a:spcAft>
              <a:spcPct val="15000"/>
            </a:spcAft>
            <a:buChar char="••"/>
          </a:pPr>
          <a:r>
            <a:rPr lang="en-US" sz="1500" kern="1200" dirty="0" smtClean="0"/>
            <a:t>Determining the connectivity protocol  (ANT+, Bluetooth Low Power, etc.). </a:t>
          </a:r>
          <a:r>
            <a:rPr lang="en-GB" sz="1500" kern="1200" dirty="0" smtClean="0"/>
            <a:t>(</a:t>
          </a:r>
          <a:r>
            <a:rPr lang="tr-TR" sz="1500" b="1" kern="1200" dirty="0" err="1" smtClean="0"/>
            <a:t>Muhammad</a:t>
          </a:r>
          <a:r>
            <a:rPr lang="en-US" sz="1500" kern="1200" dirty="0" smtClean="0"/>
            <a:t>)</a:t>
          </a:r>
          <a:endParaRPr lang="en-GB" sz="1500" kern="1200" dirty="0"/>
        </a:p>
      </dsp:txBody>
      <dsp:txXfrm rot="-5400000">
        <a:off x="692340" y="911020"/>
        <a:ext cx="7236273" cy="580120"/>
      </dsp:txXfrm>
    </dsp:sp>
    <dsp:sp modelId="{8F941101-FFF0-2740-A27C-62F18A683A4C}">
      <dsp:nvSpPr>
        <dsp:cNvPr id="0" name=""/>
        <dsp:cNvSpPr/>
      </dsp:nvSpPr>
      <dsp:spPr>
        <a:xfrm rot="5400000">
          <a:off x="-148358" y="1902730"/>
          <a:ext cx="989056" cy="69233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a:outerShdw blurRad="50800" dist="63500" dir="2700000" sx="102000" sy="102000" rotWithShape="0">
            <a:srgbClr val="000000">
              <a:alpha val="50000"/>
            </a:srgbClr>
          </a:outerShdw>
        </a:effectLst>
        <a:scene3d>
          <a:camera prst="orthographicFront">
            <a:rot lat="0" lon="0" rev="0"/>
          </a:camera>
          <a:lightRig rig="glow" dir="tl"/>
        </a:scene3d>
        <a:sp3d>
          <a:bevelT w="0" h="0"/>
        </a:sp3d>
      </dsp:spPr>
      <dsp:style>
        <a:lnRef idx="1">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lvl="0" algn="ctr" defTabSz="1955800">
            <a:lnSpc>
              <a:spcPct val="90000"/>
            </a:lnSpc>
            <a:spcBef>
              <a:spcPct val="0"/>
            </a:spcBef>
            <a:spcAft>
              <a:spcPct val="35000"/>
            </a:spcAft>
          </a:pPr>
          <a:r>
            <a:rPr lang="en-GB" sz="4400" kern="1200" dirty="0" smtClean="0"/>
            <a:t>3</a:t>
          </a:r>
          <a:endParaRPr lang="en-GB" sz="4400" kern="1200" dirty="0"/>
        </a:p>
      </dsp:txBody>
      <dsp:txXfrm rot="-5400000">
        <a:off x="1" y="2100542"/>
        <a:ext cx="692339" cy="296717"/>
      </dsp:txXfrm>
    </dsp:sp>
    <dsp:sp modelId="{16654CE2-CD9A-064B-96DD-AA7045A3E10F}">
      <dsp:nvSpPr>
        <dsp:cNvPr id="0" name=""/>
        <dsp:cNvSpPr/>
      </dsp:nvSpPr>
      <dsp:spPr>
        <a:xfrm rot="5400000">
          <a:off x="4004724" y="-1558012"/>
          <a:ext cx="642886" cy="726765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smtClean="0"/>
            <a:t>Mounting the sensors on the bike. </a:t>
          </a:r>
          <a:r>
            <a:rPr lang="en-US" sz="1500" b="1" kern="1200" dirty="0" smtClean="0"/>
            <a:t>( </a:t>
          </a:r>
          <a:r>
            <a:rPr lang="nb-NO" sz="1500" b="1" kern="1200" dirty="0" smtClean="0"/>
            <a:t>Youssef )</a:t>
          </a:r>
          <a:endParaRPr lang="en-GB" sz="1500" b="1" kern="1200" dirty="0"/>
        </a:p>
        <a:p>
          <a:pPr marL="114300" lvl="1" indent="-114300" algn="l" defTabSz="666750">
            <a:lnSpc>
              <a:spcPct val="90000"/>
            </a:lnSpc>
            <a:spcBef>
              <a:spcPct val="0"/>
            </a:spcBef>
            <a:spcAft>
              <a:spcPct val="15000"/>
            </a:spcAft>
            <a:buChar char="••"/>
          </a:pPr>
          <a:r>
            <a:rPr lang="en-GB" sz="1500" kern="1200" dirty="0" smtClean="0"/>
            <a:t>Data Acquisition and Processing (Microcontroller programming). </a:t>
          </a:r>
          <a:r>
            <a:rPr lang="en-GB" sz="1500" b="1" kern="1200" dirty="0" smtClean="0"/>
            <a:t>(Pedro Baeta)</a:t>
          </a:r>
          <a:endParaRPr lang="en-GB" sz="1500" b="1" kern="1200" dirty="0"/>
        </a:p>
      </dsp:txBody>
      <dsp:txXfrm rot="-5400000">
        <a:off x="692340" y="1785755"/>
        <a:ext cx="7236273" cy="580120"/>
      </dsp:txXfrm>
    </dsp:sp>
    <dsp:sp modelId="{32B8FA7B-12F0-D747-8E5A-3D5885B05DE5}">
      <dsp:nvSpPr>
        <dsp:cNvPr id="0" name=""/>
        <dsp:cNvSpPr/>
      </dsp:nvSpPr>
      <dsp:spPr>
        <a:xfrm rot="5400000">
          <a:off x="-148358" y="2777465"/>
          <a:ext cx="989056" cy="69233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a:outerShdw blurRad="50800" dist="63500" dir="2700000" sx="102000" sy="102000" rotWithShape="0">
            <a:srgbClr val="000000">
              <a:alpha val="50000"/>
            </a:srgbClr>
          </a:outerShdw>
        </a:effectLst>
        <a:scene3d>
          <a:camera prst="orthographicFront">
            <a:rot lat="0" lon="0" rev="0"/>
          </a:camera>
          <a:lightRig rig="glow" dir="tl"/>
        </a:scene3d>
        <a:sp3d>
          <a:bevelT w="0" h="0"/>
        </a:sp3d>
      </dsp:spPr>
      <dsp:style>
        <a:lnRef idx="1">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lvl="0" algn="ctr" defTabSz="1955800">
            <a:lnSpc>
              <a:spcPct val="90000"/>
            </a:lnSpc>
            <a:spcBef>
              <a:spcPct val="0"/>
            </a:spcBef>
            <a:spcAft>
              <a:spcPct val="35000"/>
            </a:spcAft>
          </a:pPr>
          <a:r>
            <a:rPr lang="en-US" sz="4400" kern="1200" dirty="0" smtClean="0"/>
            <a:t>4</a:t>
          </a:r>
          <a:endParaRPr lang="en-GB" sz="4400" kern="1200" dirty="0"/>
        </a:p>
      </dsp:txBody>
      <dsp:txXfrm rot="-5400000">
        <a:off x="1" y="2975277"/>
        <a:ext cx="692339" cy="296717"/>
      </dsp:txXfrm>
    </dsp:sp>
    <dsp:sp modelId="{4BC68FF3-CDA2-F945-9055-E51CEB986B99}">
      <dsp:nvSpPr>
        <dsp:cNvPr id="0" name=""/>
        <dsp:cNvSpPr/>
      </dsp:nvSpPr>
      <dsp:spPr>
        <a:xfrm rot="5400000">
          <a:off x="4004724" y="-683278"/>
          <a:ext cx="642886" cy="726765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smtClean="0"/>
            <a:t>Setting the used wireless connectivity protocol.</a:t>
          </a:r>
          <a:r>
            <a:rPr lang="en-GB" sz="1500" kern="1200" dirty="0" smtClean="0"/>
            <a:t>(</a:t>
          </a:r>
          <a:r>
            <a:rPr lang="tr-TR" sz="1500" b="1" kern="1200" dirty="0" err="1" smtClean="0"/>
            <a:t>Muhammad</a:t>
          </a:r>
          <a:r>
            <a:rPr lang="en-US" sz="1500" kern="1200" dirty="0" smtClean="0"/>
            <a:t>)</a:t>
          </a:r>
          <a:endParaRPr lang="en-GB" sz="1500" kern="1200" dirty="0"/>
        </a:p>
        <a:p>
          <a:pPr marL="114300" lvl="1" indent="-114300" algn="l" defTabSz="666750">
            <a:lnSpc>
              <a:spcPct val="90000"/>
            </a:lnSpc>
            <a:spcBef>
              <a:spcPct val="0"/>
            </a:spcBef>
            <a:spcAft>
              <a:spcPct val="15000"/>
            </a:spcAft>
            <a:buChar char="••"/>
          </a:pPr>
          <a:r>
            <a:rPr lang="en-GB" sz="1500" kern="1200" dirty="0" smtClean="0"/>
            <a:t>Acquired Data Management. (</a:t>
          </a:r>
          <a:r>
            <a:rPr lang="en-GB" sz="1500" b="1" kern="1200" dirty="0" smtClean="0"/>
            <a:t>Pedro Baeta</a:t>
          </a:r>
          <a:r>
            <a:rPr lang="tr-TR" sz="1500" kern="1200" dirty="0" smtClean="0"/>
            <a:t>)</a:t>
          </a:r>
          <a:endParaRPr lang="en-GB" sz="1500" kern="1200" dirty="0"/>
        </a:p>
      </dsp:txBody>
      <dsp:txXfrm rot="-5400000">
        <a:off x="692340" y="2660489"/>
        <a:ext cx="7236273" cy="580120"/>
      </dsp:txXfrm>
    </dsp:sp>
    <dsp:sp modelId="{1E2E815F-9ABE-4E43-89A5-CB8FB35B66FA}">
      <dsp:nvSpPr>
        <dsp:cNvPr id="0" name=""/>
        <dsp:cNvSpPr/>
      </dsp:nvSpPr>
      <dsp:spPr>
        <a:xfrm rot="5400000">
          <a:off x="-148358" y="3788838"/>
          <a:ext cx="989056" cy="69233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a:outerShdw blurRad="50800" dist="63500" dir="2700000" sx="102000" sy="102000" rotWithShape="0">
            <a:srgbClr val="000000">
              <a:alpha val="50000"/>
            </a:srgbClr>
          </a:outerShdw>
        </a:effectLst>
        <a:scene3d>
          <a:camera prst="orthographicFront">
            <a:rot lat="0" lon="0" rev="0"/>
          </a:camera>
          <a:lightRig rig="glow" dir="tl"/>
        </a:scene3d>
        <a:sp3d>
          <a:bevelT w="0" h="0"/>
        </a:sp3d>
      </dsp:spPr>
      <dsp:style>
        <a:lnRef idx="1">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lvl="0" algn="ctr" defTabSz="1955800">
            <a:lnSpc>
              <a:spcPct val="90000"/>
            </a:lnSpc>
            <a:spcBef>
              <a:spcPct val="0"/>
            </a:spcBef>
            <a:spcAft>
              <a:spcPct val="35000"/>
            </a:spcAft>
          </a:pPr>
          <a:r>
            <a:rPr lang="en-GB" sz="4400" kern="1200" dirty="0" smtClean="0"/>
            <a:t>5</a:t>
          </a:r>
          <a:endParaRPr lang="en-GB" sz="4400" kern="1200" dirty="0"/>
        </a:p>
      </dsp:txBody>
      <dsp:txXfrm rot="-5400000">
        <a:off x="1" y="3986650"/>
        <a:ext cx="692339" cy="296717"/>
      </dsp:txXfrm>
    </dsp:sp>
    <dsp:sp modelId="{095B87C4-8430-E540-8FB6-B7078A0CF40A}">
      <dsp:nvSpPr>
        <dsp:cNvPr id="0" name=""/>
        <dsp:cNvSpPr/>
      </dsp:nvSpPr>
      <dsp:spPr>
        <a:xfrm rot="5400000">
          <a:off x="3868085" y="328095"/>
          <a:ext cx="916164" cy="726765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GB" sz="1600" kern="1200" smtClean="0"/>
            <a:t>Final Tests</a:t>
          </a:r>
          <a:r>
            <a:rPr lang="en-GB" sz="1600" kern="1200" dirty="0" smtClean="0"/>
            <a:t>. (</a:t>
          </a:r>
          <a:r>
            <a:rPr lang="en-GB" sz="1600" b="1" kern="1200" dirty="0" smtClean="0"/>
            <a:t>Group Work)</a:t>
          </a:r>
          <a:endParaRPr lang="en-GB" sz="1600" b="1" kern="1200" dirty="0"/>
        </a:p>
        <a:p>
          <a:pPr marL="171450" lvl="1" indent="-171450" algn="l" defTabSz="711200">
            <a:lnSpc>
              <a:spcPct val="90000"/>
            </a:lnSpc>
            <a:spcBef>
              <a:spcPct val="0"/>
            </a:spcBef>
            <a:spcAft>
              <a:spcPct val="15000"/>
            </a:spcAft>
            <a:buChar char="••"/>
          </a:pPr>
          <a:r>
            <a:rPr lang="en-GB" sz="1600" kern="1200" dirty="0" smtClean="0"/>
            <a:t>Data Display. (</a:t>
          </a:r>
          <a:r>
            <a:rPr lang="en-US" sz="1600" b="1" kern="1200" dirty="0" err="1" smtClean="0"/>
            <a:t>Karthika</a:t>
          </a:r>
          <a:r>
            <a:rPr lang="en-US" sz="1600" kern="1200" dirty="0" smtClean="0"/>
            <a:t>)</a:t>
          </a:r>
          <a:endParaRPr lang="en-GB" sz="1600" kern="1200" dirty="0"/>
        </a:p>
        <a:p>
          <a:pPr marL="171450" lvl="1" indent="-171450" algn="l" defTabSz="711200">
            <a:lnSpc>
              <a:spcPct val="90000"/>
            </a:lnSpc>
            <a:spcBef>
              <a:spcPct val="0"/>
            </a:spcBef>
            <a:spcAft>
              <a:spcPct val="15000"/>
            </a:spcAft>
            <a:buChar char="••"/>
          </a:pPr>
          <a:r>
            <a:rPr lang="en-GB" sz="1600" kern="1200" dirty="0" smtClean="0"/>
            <a:t>Project Presentation. </a:t>
          </a:r>
          <a:r>
            <a:rPr lang="en-GB" sz="1600" b="1" kern="1200" dirty="0" smtClean="0"/>
            <a:t>(Group Work).</a:t>
          </a:r>
          <a:endParaRPr lang="en-GB" sz="1600" b="1" kern="1200" dirty="0"/>
        </a:p>
      </dsp:txBody>
      <dsp:txXfrm rot="-5400000">
        <a:off x="692340" y="3548564"/>
        <a:ext cx="7222933" cy="826718"/>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BA79E14-F87D-A445-9388-6F39112E2429}" type="datetimeFigureOut">
              <a:rPr lang="de-DE" smtClean="0"/>
              <a:t>04.05.2016</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55DC552-5634-9449-9061-BF5C46A34C3F}" type="slidenum">
              <a:rPr lang="de-DE" smtClean="0"/>
              <a:t>‹#›</a:t>
            </a:fld>
            <a:endParaRPr lang="de-DE"/>
          </a:p>
        </p:txBody>
      </p:sp>
    </p:spTree>
    <p:extLst>
      <p:ext uri="{BB962C8B-B14F-4D97-AF65-F5344CB8AC3E}">
        <p14:creationId xmlns:p14="http://schemas.microsoft.com/office/powerpoint/2010/main" val="197548301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 -</a:t>
            </a:r>
            <a:r>
              <a:rPr lang="en-US" baseline="0" dirty="0" smtClean="0"/>
              <a:t> </a:t>
            </a:r>
            <a:r>
              <a:rPr lang="en-US" dirty="0" smtClean="0"/>
              <a:t>Aim: to build a power meter, which provides accurate and repeatable power readings. Furthermore a system with lower costs (economically affordable) and fully interchangeable, which allows communications with existing display devices and which can be mounted in a large range of bicycles. </a:t>
            </a:r>
          </a:p>
          <a:p>
            <a:endParaRPr lang="de-DE" dirty="0"/>
          </a:p>
        </p:txBody>
      </p:sp>
      <p:sp>
        <p:nvSpPr>
          <p:cNvPr id="4" name="Foliennummernplatzhalter 3"/>
          <p:cNvSpPr>
            <a:spLocks noGrp="1"/>
          </p:cNvSpPr>
          <p:nvPr>
            <p:ph type="sldNum" sz="quarter" idx="10"/>
          </p:nvPr>
        </p:nvSpPr>
        <p:spPr/>
        <p:txBody>
          <a:bodyPr/>
          <a:lstStyle/>
          <a:p>
            <a:fld id="{C55DC552-5634-9449-9061-BF5C46A34C3F}" type="slidenum">
              <a:rPr lang="de-DE" smtClean="0"/>
              <a:t>1</a:t>
            </a:fld>
            <a:endParaRPr lang="de-DE"/>
          </a:p>
        </p:txBody>
      </p:sp>
    </p:spTree>
    <p:extLst>
      <p:ext uri="{BB962C8B-B14F-4D97-AF65-F5344CB8AC3E}">
        <p14:creationId xmlns:p14="http://schemas.microsoft.com/office/powerpoint/2010/main" val="2832745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 </a:t>
            </a:r>
            <a:r>
              <a:rPr lang="de-DE" baseline="0" dirty="0" smtClean="0"/>
              <a:t>  </a:t>
            </a:r>
            <a:r>
              <a:rPr lang="de-DE" dirty="0" smtClean="0"/>
              <a:t>NP (</a:t>
            </a:r>
            <a:r>
              <a:rPr lang="de-DE" dirty="0" err="1" smtClean="0"/>
              <a:t>Normalized</a:t>
            </a:r>
            <a:r>
              <a:rPr lang="de-DE" baseline="0" dirty="0" smtClean="0"/>
              <a:t> Power): </a:t>
            </a:r>
          </a:p>
          <a:p>
            <a:pPr marL="171450" indent="-171450">
              <a:buFontTx/>
              <a:buChar char="-"/>
            </a:pPr>
            <a:r>
              <a:rPr lang="en-US" sz="1200" kern="1200" dirty="0" smtClean="0">
                <a:solidFill>
                  <a:schemeClr val="tx1"/>
                </a:solidFill>
                <a:latin typeface="+mn-lt"/>
                <a:ea typeface="+mn-ea"/>
                <a:cs typeface="+mn-cs"/>
              </a:rPr>
              <a:t>Normalized Power is calculated using an algorithm that is a little complex, but in a nutshell takes into account the variance between a steady workout and a fluctuating workout. The resulting value is an attempt to better quantify the physiological “cost” of the harder “feel” of the variable effort. For a highly variable workout, NP can be much higher than average power, where for a very steady workout, NP and average power are equivalent or very close together. A relatively high NP is showing that the workout had a lot of variation, and was harder physiologically than what average power may reveal.</a:t>
            </a:r>
            <a:endParaRPr lang="de-DE" baseline="0" dirty="0" smtClean="0"/>
          </a:p>
          <a:p>
            <a:pPr marL="171450" indent="-171450">
              <a:buFontTx/>
              <a:buChar char="-"/>
            </a:pPr>
            <a:r>
              <a:rPr lang="de-DE" baseline="0" dirty="0" smtClean="0"/>
              <a:t>IF (</a:t>
            </a:r>
            <a:r>
              <a:rPr lang="de-DE" baseline="0" dirty="0" err="1" smtClean="0"/>
              <a:t>Intensity</a:t>
            </a:r>
            <a:r>
              <a:rPr lang="de-DE" baseline="0" dirty="0" smtClean="0"/>
              <a:t> </a:t>
            </a:r>
            <a:r>
              <a:rPr lang="de-DE" baseline="0" dirty="0" err="1" smtClean="0"/>
              <a:t>Factor</a:t>
            </a:r>
            <a:r>
              <a:rPr lang="de-DE" baseline="0" dirty="0" smtClean="0"/>
              <a:t>):</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Although normalized power is a better measure of training intensity than average power, it does not take into account differences in fitness within or between individuals. </a:t>
            </a:r>
            <a:r>
              <a:rPr lang="en-US" baseline="0" dirty="0" err="1" smtClean="0"/>
              <a:t>TrainingPeaks</a:t>
            </a:r>
            <a:r>
              <a:rPr lang="en-US" baseline="0" dirty="0" smtClean="0"/>
              <a:t> therefore also calculates an Intensity Factor (IF) for every workout or time range analyzed. IF is simply the ratio of the normalized power as described above to your threshold power. For example, if your normalized power for a long training ride done early in the year is 210 W and your threshold power at the time is 280 W, then the IF for that workout would be 0.75. However, if you did that same exact ride later in the year after your threshold power had risen to 300 W, then the IF would be lower, i.e., 0.70. IF therefore provides a valid and convenient way of comparing the relative intensity of a training session or race either within or between riders, taking into account changes or differences in threshold power. </a:t>
            </a:r>
            <a:endParaRPr lang="de-DE" baseline="0" dirty="0" smtClean="0"/>
          </a:p>
        </p:txBody>
      </p:sp>
      <p:sp>
        <p:nvSpPr>
          <p:cNvPr id="4" name="Foliennummernplatzhalter 3"/>
          <p:cNvSpPr>
            <a:spLocks noGrp="1"/>
          </p:cNvSpPr>
          <p:nvPr>
            <p:ph type="sldNum" sz="quarter" idx="10"/>
          </p:nvPr>
        </p:nvSpPr>
        <p:spPr/>
        <p:txBody>
          <a:bodyPr/>
          <a:lstStyle/>
          <a:p>
            <a:fld id="{C55DC552-5634-9449-9061-BF5C46A34C3F}" type="slidenum">
              <a:rPr lang="de-DE" smtClean="0"/>
              <a:t>3</a:t>
            </a:fld>
            <a:endParaRPr lang="de-DE"/>
          </a:p>
        </p:txBody>
      </p:sp>
    </p:spTree>
    <p:extLst>
      <p:ext uri="{BB962C8B-B14F-4D97-AF65-F5344CB8AC3E}">
        <p14:creationId xmlns:p14="http://schemas.microsoft.com/office/powerpoint/2010/main" val="1099802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 </a:t>
            </a:r>
            <a:r>
              <a:rPr lang="de-DE" baseline="0" dirty="0" smtClean="0"/>
              <a:t>  </a:t>
            </a:r>
            <a:r>
              <a:rPr lang="de-DE" dirty="0" smtClean="0"/>
              <a:t>NP (</a:t>
            </a:r>
            <a:r>
              <a:rPr lang="de-DE" dirty="0" err="1" smtClean="0"/>
              <a:t>Normalized</a:t>
            </a:r>
            <a:r>
              <a:rPr lang="de-DE" baseline="0" dirty="0" smtClean="0"/>
              <a:t> Power): </a:t>
            </a:r>
          </a:p>
          <a:p>
            <a:pPr marL="171450" indent="-171450">
              <a:buFontTx/>
              <a:buChar char="-"/>
            </a:pPr>
            <a:r>
              <a:rPr lang="en-US" sz="1200" kern="1200" dirty="0" smtClean="0">
                <a:solidFill>
                  <a:schemeClr val="tx1"/>
                </a:solidFill>
                <a:latin typeface="+mn-lt"/>
                <a:ea typeface="+mn-ea"/>
                <a:cs typeface="+mn-cs"/>
              </a:rPr>
              <a:t>Normalized Power is calculated using an algorithm that is a little complex, but in a nutshell takes into account the variance between a steady workout and a fluctuating workout. The resulting value is an attempt to better quantify the physiological “cost” of the harder “feel” of the variable effort. For a highly variable workout, NP can be much higher than average power, where for a very steady workout, NP and average power are equivalent or very close together. A relatively high NP is showing that the workout had a lot of variation, and was harder physiologically than what average power may reveal.</a:t>
            </a:r>
            <a:endParaRPr lang="de-DE" baseline="0" dirty="0" smtClean="0"/>
          </a:p>
          <a:p>
            <a:pPr marL="171450" indent="-171450">
              <a:buFontTx/>
              <a:buChar char="-"/>
            </a:pPr>
            <a:r>
              <a:rPr lang="de-DE" baseline="0" dirty="0" smtClean="0"/>
              <a:t>IF (</a:t>
            </a:r>
            <a:r>
              <a:rPr lang="de-DE" baseline="0" dirty="0" err="1" smtClean="0"/>
              <a:t>Intensity</a:t>
            </a:r>
            <a:r>
              <a:rPr lang="de-DE" baseline="0" dirty="0" smtClean="0"/>
              <a:t> </a:t>
            </a:r>
            <a:r>
              <a:rPr lang="de-DE" baseline="0" dirty="0" err="1" smtClean="0"/>
              <a:t>Factor</a:t>
            </a:r>
            <a:r>
              <a:rPr lang="de-DE" baseline="0" dirty="0" smtClean="0"/>
              <a:t>):</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Although normalized power is a better measure of training intensity than average power, it does not take into account differences in fitness within or between individuals. </a:t>
            </a:r>
            <a:r>
              <a:rPr lang="en-US" baseline="0" dirty="0" err="1" smtClean="0"/>
              <a:t>TrainingPeaks</a:t>
            </a:r>
            <a:r>
              <a:rPr lang="en-US" baseline="0" dirty="0" smtClean="0"/>
              <a:t> therefore also calculates an Intensity Factor (IF) for every workout or time range analyzed. IF is simply the ratio of the normalized power as described above to your threshold power. For example, if your normalized power for a long training ride done early in the year is 210 W and your threshold power at the time is 280 W, then the IF for that workout would be 0.75. However, if you did that same exact ride later in the year after your threshold power had risen to 300 W, then the IF would be lower, i.e., 0.70. IF therefore provides a valid and convenient way of comparing the relative intensity of a training session or race either within or between riders, taking into account changes or differences in threshold power. </a:t>
            </a:r>
            <a:endParaRPr lang="de-DE" baseline="0" dirty="0" smtClean="0"/>
          </a:p>
        </p:txBody>
      </p:sp>
      <p:sp>
        <p:nvSpPr>
          <p:cNvPr id="4" name="Foliennummernplatzhalter 3"/>
          <p:cNvSpPr>
            <a:spLocks noGrp="1"/>
          </p:cNvSpPr>
          <p:nvPr>
            <p:ph type="sldNum" sz="quarter" idx="10"/>
          </p:nvPr>
        </p:nvSpPr>
        <p:spPr/>
        <p:txBody>
          <a:bodyPr/>
          <a:lstStyle/>
          <a:p>
            <a:fld id="{C55DC552-5634-9449-9061-BF5C46A34C3F}" type="slidenum">
              <a:rPr lang="de-DE" smtClean="0"/>
              <a:t>4</a:t>
            </a:fld>
            <a:endParaRPr lang="de-DE"/>
          </a:p>
        </p:txBody>
      </p:sp>
    </p:spTree>
    <p:extLst>
      <p:ext uri="{BB962C8B-B14F-4D97-AF65-F5344CB8AC3E}">
        <p14:creationId xmlns:p14="http://schemas.microsoft.com/office/powerpoint/2010/main" val="1099802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sz="1200" b="1" u="sng" kern="1200" dirty="0" smtClean="0">
                <a:solidFill>
                  <a:schemeClr val="tx1"/>
                </a:solidFill>
                <a:effectLst/>
                <a:latin typeface="+mn-lt"/>
                <a:ea typeface="+mn-ea"/>
                <a:cs typeface="+mn-cs"/>
              </a:rPr>
              <a:t>Display </a:t>
            </a:r>
            <a:r>
              <a:rPr lang="de-DE" sz="1200" b="1" u="sng" kern="1200" dirty="0" err="1" smtClean="0">
                <a:solidFill>
                  <a:schemeClr val="tx1"/>
                </a:solidFill>
                <a:effectLst/>
                <a:latin typeface="+mn-lt"/>
                <a:ea typeface="+mn-ea"/>
                <a:cs typeface="+mn-cs"/>
              </a:rPr>
              <a:t>Possibilities</a:t>
            </a:r>
            <a:r>
              <a:rPr lang="de-DE" sz="1200" b="1" u="sng" kern="1200" dirty="0" smtClean="0">
                <a:solidFill>
                  <a:schemeClr val="tx1"/>
                </a:solidFill>
                <a:effectLst/>
                <a:latin typeface="+mn-lt"/>
                <a:ea typeface="+mn-ea"/>
                <a:cs typeface="+mn-cs"/>
              </a:rPr>
              <a:t>:</a:t>
            </a:r>
            <a:endParaRPr lang="de-DE" sz="1200" kern="1200" dirty="0" smtClean="0">
              <a:solidFill>
                <a:schemeClr val="tx1"/>
              </a:solidFill>
              <a:effectLst/>
              <a:latin typeface="+mn-lt"/>
              <a:ea typeface="+mn-ea"/>
              <a:cs typeface="+mn-cs"/>
            </a:endParaRPr>
          </a:p>
          <a:p>
            <a:pPr marL="171450" indent="-171450">
              <a:buFontTx/>
              <a:buChar char="-"/>
            </a:pPr>
            <a:r>
              <a:rPr lang="de-DE" sz="1200" kern="1200" dirty="0" smtClean="0">
                <a:solidFill>
                  <a:schemeClr val="tx1"/>
                </a:solidFill>
                <a:effectLst/>
                <a:latin typeface="+mn-lt"/>
                <a:ea typeface="+mn-ea"/>
                <a:cs typeface="+mn-cs"/>
              </a:rPr>
              <a:t>The </a:t>
            </a:r>
            <a:r>
              <a:rPr lang="de-DE" sz="1200" kern="1200" dirty="0" err="1" smtClean="0">
                <a:solidFill>
                  <a:schemeClr val="tx1"/>
                </a:solidFill>
                <a:effectLst/>
                <a:latin typeface="+mn-lt"/>
                <a:ea typeface="+mn-ea"/>
                <a:cs typeface="+mn-cs"/>
              </a:rPr>
              <a:t>display</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techniques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that</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can</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be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used</a:t>
            </a:r>
            <a:r>
              <a:rPr lang="de-DE" sz="1200" kern="1200" dirty="0" smtClean="0">
                <a:solidFill>
                  <a:schemeClr val="tx1"/>
                </a:solidFill>
                <a:effectLst/>
                <a:latin typeface="+mn-lt"/>
                <a:ea typeface="+mn-ea"/>
                <a:cs typeface="+mn-cs"/>
              </a:rPr>
              <a:t> in </a:t>
            </a:r>
            <a:r>
              <a:rPr lang="de-DE" sz="1200" kern="1200" dirty="0" err="1" smtClean="0">
                <a:solidFill>
                  <a:schemeClr val="tx1"/>
                </a:solidFill>
                <a:effectLst/>
                <a:latin typeface="+mn-lt"/>
                <a:ea typeface="+mn-ea"/>
                <a:cs typeface="+mn-cs"/>
              </a:rPr>
              <a:t>this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project</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are</a:t>
            </a:r>
            <a:r>
              <a:rPr lang="de-DE" sz="1200" kern="1200" dirty="0" smtClean="0">
                <a:solidFill>
                  <a:schemeClr val="tx1"/>
                </a:solidFill>
                <a:effectLst/>
                <a:latin typeface="+mn-lt"/>
                <a:ea typeface="+mn-ea"/>
                <a:cs typeface="+mn-cs"/>
              </a:rPr>
              <a:t> </a:t>
            </a:r>
          </a:p>
          <a:p>
            <a:pPr lvl="0"/>
            <a:r>
              <a:rPr lang="de-DE" u="none" strike="noStrike" dirty="0" smtClean="0">
                <a:effectLst/>
              </a:rPr>
              <a:t>Smart </a:t>
            </a:r>
            <a:r>
              <a:rPr lang="de-DE" u="none" strike="noStrike" dirty="0" err="1" smtClean="0">
                <a:effectLst/>
              </a:rPr>
              <a:t>watches</a:t>
            </a:r>
            <a:r>
              <a:rPr lang="de-DE" u="none" strike="noStrike" dirty="0" smtClean="0">
                <a:effectLst/>
              </a:rPr>
              <a:t> (</a:t>
            </a:r>
            <a:r>
              <a:rPr lang="de-DE" u="none" strike="noStrike" dirty="0" err="1" smtClean="0">
                <a:effectLst/>
              </a:rPr>
              <a:t>Garmin</a:t>
            </a:r>
            <a:r>
              <a:rPr lang="de-DE" u="none" strike="noStrike" dirty="0" smtClean="0">
                <a:effectLst/>
              </a:rPr>
              <a:t>)</a:t>
            </a:r>
          </a:p>
          <a:p>
            <a:pPr lvl="0"/>
            <a:r>
              <a:rPr lang="de-DE" u="none" strike="noStrike" dirty="0" smtClean="0">
                <a:effectLst/>
              </a:rPr>
              <a:t>Smart </a:t>
            </a:r>
            <a:r>
              <a:rPr lang="de-DE" u="none" strike="noStrike" dirty="0" err="1" smtClean="0">
                <a:effectLst/>
              </a:rPr>
              <a:t>phones</a:t>
            </a:r>
            <a:endParaRPr lang="de-DE" u="none" strike="noStrike" dirty="0" smtClean="0">
              <a:effectLst/>
            </a:endParaRPr>
          </a:p>
          <a:p>
            <a:pPr marL="171450" indent="-171450">
              <a:buFontTx/>
              <a:buChar char="-"/>
            </a:pPr>
            <a:r>
              <a:rPr lang="de-DE" sz="1200" b="1" u="sng" kern="1200" dirty="0" err="1" smtClean="0">
                <a:solidFill>
                  <a:schemeClr val="tx1"/>
                </a:solidFill>
                <a:effectLst/>
                <a:latin typeface="+mn-lt"/>
                <a:ea typeface="+mn-ea"/>
                <a:cs typeface="+mn-cs"/>
              </a:rPr>
              <a:t>Garmin</a:t>
            </a:r>
            <a:r>
              <a:rPr lang="de-DE" sz="1200" b="1" u="sng" kern="1200" dirty="0" smtClean="0">
                <a:solidFill>
                  <a:schemeClr val="tx1"/>
                </a:solidFill>
                <a:effectLst/>
                <a:latin typeface="+mn-lt"/>
                <a:ea typeface="+mn-ea"/>
                <a:cs typeface="+mn-cs"/>
              </a:rPr>
              <a:t> </a:t>
            </a:r>
            <a:r>
              <a:rPr lang="de-DE" sz="1200" b="1" u="sng" kern="1200" dirty="0" err="1" smtClean="0">
                <a:solidFill>
                  <a:schemeClr val="tx1"/>
                </a:solidFill>
                <a:effectLst/>
                <a:latin typeface="+mn-lt"/>
                <a:ea typeface="+mn-ea"/>
                <a:cs typeface="+mn-cs"/>
              </a:rPr>
              <a:t>Smartwatches</a:t>
            </a:r>
            <a:r>
              <a:rPr lang="de-DE" sz="1200" b="1" u="sng" kern="1200" dirty="0" smtClean="0">
                <a:solidFill>
                  <a:schemeClr val="tx1"/>
                </a:solidFill>
                <a:effectLst/>
                <a:latin typeface="+mn-lt"/>
                <a:ea typeface="+mn-ea"/>
                <a:cs typeface="+mn-cs"/>
              </a:rPr>
              <a:t>:</a:t>
            </a:r>
            <a:endParaRPr lang="de-DE" sz="1200" b="0" u="none" kern="1200" dirty="0" smtClean="0">
              <a:solidFill>
                <a:schemeClr val="tx1"/>
              </a:solidFill>
              <a:effectLst/>
              <a:latin typeface="+mn-lt"/>
              <a:ea typeface="+mn-ea"/>
              <a:cs typeface="+mn-cs"/>
            </a:endParaRPr>
          </a:p>
          <a:p>
            <a:pPr marL="171450" indent="-171450">
              <a:buFontTx/>
              <a:buChar char="-"/>
            </a:pPr>
            <a:r>
              <a:rPr lang="de-DE" sz="1200" kern="1200" dirty="0" err="1" smtClean="0">
                <a:solidFill>
                  <a:schemeClr val="tx1"/>
                </a:solidFill>
                <a:effectLst/>
                <a:latin typeface="+mn-lt"/>
                <a:ea typeface="+mn-ea"/>
                <a:cs typeface="+mn-cs"/>
              </a:rPr>
              <a:t>Garmin</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are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the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sport</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watches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which</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helps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the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athletes</a:t>
            </a:r>
            <a:r>
              <a:rPr lang="de-DE" sz="1200" kern="1200" dirty="0" smtClean="0">
                <a:solidFill>
                  <a:schemeClr val="tx1"/>
                </a:solidFill>
                <a:effectLst/>
                <a:latin typeface="+mn-lt"/>
                <a:ea typeface="+mn-ea"/>
                <a:cs typeface="+mn-cs"/>
              </a:rPr>
              <a:t> (in </a:t>
            </a:r>
            <a:r>
              <a:rPr lang="de-DE" sz="1200" kern="1200" dirty="0" err="1" smtClean="0">
                <a:solidFill>
                  <a:schemeClr val="tx1"/>
                </a:solidFill>
                <a:effectLst/>
                <a:latin typeface="+mn-lt"/>
                <a:ea typeface="+mn-ea"/>
                <a:cs typeface="+mn-cs"/>
              </a:rPr>
              <a:t>this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project</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the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cyclists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to</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use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the</a:t>
            </a:r>
            <a:r>
              <a:rPr lang="de-DE" sz="1200" kern="1200" dirty="0" smtClean="0">
                <a:solidFill>
                  <a:schemeClr val="tx1"/>
                </a:solidFill>
                <a:effectLst/>
                <a:latin typeface="+mn-lt"/>
                <a:ea typeface="+mn-ea"/>
                <a:cs typeface="+mn-cs"/>
              </a:rPr>
              <a:t> Global </a:t>
            </a:r>
            <a:r>
              <a:rPr lang="de-DE" sz="1200" kern="1200" dirty="0" err="1" smtClean="0">
                <a:solidFill>
                  <a:schemeClr val="tx1"/>
                </a:solidFill>
                <a:effectLst/>
                <a:latin typeface="+mn-lt"/>
                <a:ea typeface="+mn-ea"/>
                <a:cs typeface="+mn-cs"/>
              </a:rPr>
              <a:t>Positioning</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system</a:t>
            </a:r>
            <a:r>
              <a:rPr lang="de-DE" sz="1200" kern="1200" dirty="0" smtClean="0">
                <a:solidFill>
                  <a:schemeClr val="tx1"/>
                </a:solidFill>
                <a:effectLst/>
                <a:latin typeface="+mn-lt"/>
                <a:ea typeface="+mn-ea"/>
                <a:cs typeface="+mn-cs"/>
              </a:rPr>
              <a:t>(GPS). These </a:t>
            </a:r>
            <a:r>
              <a:rPr lang="de-DE" sz="1200" kern="1200" dirty="0" err="1" smtClean="0">
                <a:solidFill>
                  <a:schemeClr val="tx1"/>
                </a:solidFill>
                <a:effectLst/>
                <a:latin typeface="+mn-lt"/>
                <a:ea typeface="+mn-ea"/>
                <a:cs typeface="+mn-cs"/>
              </a:rPr>
              <a:t>watches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are</a:t>
            </a:r>
            <a:r>
              <a:rPr lang="de-DE" sz="1200" kern="1200" dirty="0" smtClean="0">
                <a:solidFill>
                  <a:schemeClr val="tx1"/>
                </a:solidFill>
                <a:effectLst/>
                <a:latin typeface="+mn-lt"/>
                <a:ea typeface="+mn-ea"/>
                <a:cs typeface="+mn-cs"/>
              </a:rPr>
              <a:t> also </a:t>
            </a:r>
            <a:r>
              <a:rPr lang="de-DE" sz="1200" kern="1200" dirty="0" err="1" smtClean="0">
                <a:solidFill>
                  <a:schemeClr val="tx1"/>
                </a:solidFill>
                <a:effectLst/>
                <a:latin typeface="+mn-lt"/>
                <a:ea typeface="+mn-ea"/>
                <a:cs typeface="+mn-cs"/>
              </a:rPr>
              <a:t>designed</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to</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accurately</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measure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distance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speed</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heart</a:t>
            </a:r>
            <a:r>
              <a:rPr lang="de-DE" sz="1200" kern="1200" dirty="0" smtClean="0">
                <a:solidFill>
                  <a:schemeClr val="tx1"/>
                </a:solidFill>
                <a:effectLst/>
                <a:latin typeface="+mn-lt"/>
                <a:ea typeface="+mn-ea"/>
                <a:cs typeface="+mn-cs"/>
              </a:rPr>
              <a:t> rate , time, </a:t>
            </a:r>
            <a:r>
              <a:rPr lang="de-DE" sz="1200" kern="1200" dirty="0" err="1" smtClean="0">
                <a:solidFill>
                  <a:schemeClr val="tx1"/>
                </a:solidFill>
                <a:effectLst/>
                <a:latin typeface="+mn-lt"/>
                <a:ea typeface="+mn-ea"/>
                <a:cs typeface="+mn-cs"/>
              </a:rPr>
              <a:t>altitude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and</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pace</a:t>
            </a:r>
            <a:r>
              <a:rPr lang="de-DE" sz="1200" kern="1200" dirty="0" smtClean="0">
                <a:solidFill>
                  <a:schemeClr val="tx1"/>
                </a:solidFill>
                <a:effectLst/>
                <a:latin typeface="+mn-lt"/>
                <a:ea typeface="+mn-ea"/>
                <a:cs typeface="+mn-cs"/>
              </a:rPr>
              <a:t>, all </a:t>
            </a:r>
            <a:r>
              <a:rPr lang="de-DE" sz="1200" kern="1200" dirty="0" err="1" smtClean="0">
                <a:solidFill>
                  <a:schemeClr val="tx1"/>
                </a:solidFill>
                <a:effectLst/>
                <a:latin typeface="+mn-lt"/>
                <a:ea typeface="+mn-ea"/>
                <a:cs typeface="+mn-cs"/>
              </a:rPr>
              <a:t>of</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which</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can</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be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important</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to</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athletes</a:t>
            </a:r>
            <a:r>
              <a:rPr lang="de-DE" sz="1200" kern="1200" dirty="0" smtClean="0">
                <a:solidFill>
                  <a:schemeClr val="tx1"/>
                </a:solidFill>
                <a:effectLst/>
                <a:latin typeface="+mn-lt"/>
                <a:ea typeface="+mn-ea"/>
                <a:cs typeface="+mn-cs"/>
              </a:rPr>
              <a:t> in </a:t>
            </a:r>
            <a:r>
              <a:rPr lang="de-DE" sz="1200" kern="1200" dirty="0" err="1" smtClean="0">
                <a:solidFill>
                  <a:schemeClr val="tx1"/>
                </a:solidFill>
                <a:effectLst/>
                <a:latin typeface="+mn-lt"/>
                <a:ea typeface="+mn-ea"/>
                <a:cs typeface="+mn-cs"/>
              </a:rPr>
              <a:t>training</a:t>
            </a:r>
            <a:r>
              <a:rPr lang="de-DE" sz="1200" kern="1200" dirty="0" smtClean="0">
                <a:solidFill>
                  <a:schemeClr val="tx1"/>
                </a:solidFill>
                <a:effectLst/>
                <a:latin typeface="+mn-lt"/>
                <a:ea typeface="+mn-ea"/>
                <a:cs typeface="+mn-cs"/>
              </a:rPr>
              <a:t>.</a:t>
            </a:r>
          </a:p>
          <a:p>
            <a:pPr marL="171450" indent="-171450" algn="just">
              <a:lnSpc>
                <a:spcPct val="115000"/>
              </a:lnSpc>
              <a:spcAft>
                <a:spcPts val="0"/>
              </a:spcAft>
              <a:buFontTx/>
              <a:buChar char="-"/>
            </a:pPr>
            <a:endParaRPr lang="de-DE" sz="1200" b="1" u="sng" dirty="0" smtClean="0">
              <a:solidFill>
                <a:srgbClr val="252525"/>
              </a:solidFill>
              <a:effectLst/>
              <a:highlight>
                <a:srgbClr val="FFFFFF"/>
              </a:highlight>
              <a:latin typeface="Arial"/>
              <a:ea typeface="Arial"/>
            </a:endParaRPr>
          </a:p>
          <a:p>
            <a:pPr marL="171450" indent="-171450" algn="just">
              <a:lnSpc>
                <a:spcPct val="115000"/>
              </a:lnSpc>
              <a:spcAft>
                <a:spcPts val="0"/>
              </a:spcAft>
              <a:buFontTx/>
              <a:buChar char="-"/>
            </a:pPr>
            <a:r>
              <a:rPr lang="de-DE" sz="1200" b="1" u="sng" dirty="0" smtClean="0">
                <a:solidFill>
                  <a:srgbClr val="252525"/>
                </a:solidFill>
                <a:effectLst/>
                <a:highlight>
                  <a:srgbClr val="FFFFFF"/>
                </a:highlight>
                <a:latin typeface="Arial"/>
                <a:ea typeface="Arial"/>
              </a:rPr>
              <a:t>Smart </a:t>
            </a:r>
            <a:r>
              <a:rPr lang="de-DE" sz="1200" b="1" u="sng" dirty="0" err="1" smtClean="0">
                <a:solidFill>
                  <a:srgbClr val="252525"/>
                </a:solidFill>
                <a:effectLst/>
                <a:highlight>
                  <a:srgbClr val="FFFFFF"/>
                </a:highlight>
                <a:latin typeface="Arial"/>
                <a:ea typeface="Arial"/>
              </a:rPr>
              <a:t>Phones</a:t>
            </a:r>
            <a:r>
              <a:rPr lang="de-DE" sz="1200" b="1" u="sng" dirty="0" smtClean="0">
                <a:solidFill>
                  <a:srgbClr val="252525"/>
                </a:solidFill>
                <a:effectLst/>
                <a:highlight>
                  <a:srgbClr val="FFFFFF"/>
                </a:highlight>
                <a:latin typeface="Arial"/>
                <a:ea typeface="Arial"/>
              </a:rPr>
              <a:t>:</a:t>
            </a:r>
            <a:endParaRPr lang="de-DE" sz="1400" b="0" u="none" dirty="0" smtClean="0">
              <a:solidFill>
                <a:srgbClr val="000000"/>
              </a:solidFill>
              <a:effectLst/>
              <a:highlight>
                <a:srgbClr val="FFFFFF"/>
              </a:highlight>
              <a:latin typeface="Arial"/>
              <a:ea typeface="Arial"/>
            </a:endParaRPr>
          </a:p>
          <a:p>
            <a:pPr marL="171450" indent="-171450" algn="just">
              <a:lnSpc>
                <a:spcPct val="115000"/>
              </a:lnSpc>
              <a:spcAft>
                <a:spcPts val="0"/>
              </a:spcAft>
              <a:buFontTx/>
              <a:buChar char="-"/>
            </a:pPr>
            <a:r>
              <a:rPr lang="de-DE" sz="1200" dirty="0" smtClean="0">
                <a:solidFill>
                  <a:srgbClr val="252525"/>
                </a:solidFill>
                <a:effectLst/>
                <a:highlight>
                  <a:srgbClr val="FFFFFF"/>
                </a:highlight>
                <a:latin typeface="Arial"/>
                <a:ea typeface="Arial"/>
              </a:rPr>
              <a:t>Smart </a:t>
            </a:r>
            <a:r>
              <a:rPr lang="de-DE" sz="1200" dirty="0" err="1" smtClean="0">
                <a:solidFill>
                  <a:srgbClr val="252525"/>
                </a:solidFill>
                <a:effectLst/>
                <a:highlight>
                  <a:srgbClr val="FFFFFF"/>
                </a:highlight>
                <a:latin typeface="Arial"/>
                <a:ea typeface="Arial"/>
              </a:rPr>
              <a:t>phones</a:t>
            </a:r>
            <a:r>
              <a:rPr lang="de-DE" sz="1200" dirty="0" smtClean="0">
                <a:solidFill>
                  <a:srgbClr val="252525"/>
                </a:solidFill>
                <a:effectLst/>
                <a:highlight>
                  <a:srgbClr val="FFFFFF"/>
                </a:highlight>
                <a:latin typeface="Arial"/>
                <a:ea typeface="Arial"/>
              </a:rPr>
              <a:t> </a:t>
            </a:r>
            <a:r>
              <a:rPr lang="de-DE" sz="1200" dirty="0" err="1" smtClean="0">
                <a:solidFill>
                  <a:srgbClr val="252525"/>
                </a:solidFill>
                <a:effectLst/>
                <a:highlight>
                  <a:srgbClr val="FFFFFF"/>
                </a:highlight>
                <a:latin typeface="Arial"/>
                <a:ea typeface="Arial"/>
              </a:rPr>
              <a:t>possess</a:t>
            </a:r>
            <a:r>
              <a:rPr lang="de-DE" sz="1200" dirty="0" smtClean="0">
                <a:solidFill>
                  <a:srgbClr val="252525"/>
                </a:solidFill>
                <a:effectLst/>
                <a:highlight>
                  <a:srgbClr val="FFFFFF"/>
                </a:highlight>
                <a:latin typeface="Arial"/>
                <a:ea typeface="Arial"/>
              </a:rPr>
              <a:t> </a:t>
            </a:r>
            <a:r>
              <a:rPr lang="de-DE" sz="1200" dirty="0" err="1" smtClean="0">
                <a:solidFill>
                  <a:srgbClr val="252525"/>
                </a:solidFill>
                <a:effectLst/>
                <a:highlight>
                  <a:srgbClr val="FFFFFF"/>
                </a:highlight>
                <a:latin typeface="Arial"/>
                <a:ea typeface="Arial"/>
              </a:rPr>
              <a:t>the</a:t>
            </a:r>
            <a:r>
              <a:rPr lang="de-DE" sz="1200" dirty="0" smtClean="0">
                <a:solidFill>
                  <a:srgbClr val="252525"/>
                </a:solidFill>
                <a:effectLst/>
                <a:highlight>
                  <a:srgbClr val="FFFFFF"/>
                </a:highlight>
                <a:latin typeface="Arial"/>
                <a:ea typeface="Arial"/>
              </a:rPr>
              <a:t> </a:t>
            </a:r>
            <a:r>
              <a:rPr lang="de-DE" sz="1200" dirty="0" err="1" smtClean="0">
                <a:solidFill>
                  <a:srgbClr val="252525"/>
                </a:solidFill>
                <a:effectLst/>
                <a:highlight>
                  <a:srgbClr val="FFFFFF"/>
                </a:highlight>
                <a:latin typeface="Arial"/>
                <a:ea typeface="Arial"/>
              </a:rPr>
              <a:t>feature</a:t>
            </a:r>
            <a:r>
              <a:rPr lang="de-DE" sz="1200" dirty="0" smtClean="0">
                <a:solidFill>
                  <a:srgbClr val="252525"/>
                </a:solidFill>
                <a:effectLst/>
                <a:highlight>
                  <a:srgbClr val="FFFFFF"/>
                </a:highlight>
                <a:latin typeface="Arial"/>
                <a:ea typeface="Arial"/>
              </a:rPr>
              <a:t> </a:t>
            </a:r>
            <a:r>
              <a:rPr lang="de-DE" sz="1200" dirty="0" err="1" smtClean="0">
                <a:solidFill>
                  <a:srgbClr val="252525"/>
                </a:solidFill>
                <a:effectLst/>
                <a:highlight>
                  <a:srgbClr val="FFFFFF"/>
                </a:highlight>
                <a:latin typeface="Arial"/>
                <a:ea typeface="Arial"/>
              </a:rPr>
              <a:t>of</a:t>
            </a:r>
            <a:r>
              <a:rPr lang="de-DE" sz="1200" dirty="0" smtClean="0">
                <a:solidFill>
                  <a:srgbClr val="252525"/>
                </a:solidFill>
                <a:effectLst/>
                <a:highlight>
                  <a:srgbClr val="FFFFFF"/>
                </a:highlight>
                <a:latin typeface="Arial"/>
                <a:ea typeface="Arial"/>
              </a:rPr>
              <a:t> </a:t>
            </a:r>
            <a:r>
              <a:rPr lang="de-DE" sz="1200" dirty="0" err="1" smtClean="0">
                <a:solidFill>
                  <a:srgbClr val="252525"/>
                </a:solidFill>
                <a:effectLst/>
                <a:highlight>
                  <a:srgbClr val="FFFFFF"/>
                </a:highlight>
                <a:latin typeface="Arial"/>
                <a:ea typeface="Arial"/>
              </a:rPr>
              <a:t>bluetooth</a:t>
            </a:r>
            <a:r>
              <a:rPr lang="de-DE" sz="1200" dirty="0" smtClean="0">
                <a:solidFill>
                  <a:srgbClr val="252525"/>
                </a:solidFill>
                <a:effectLst/>
                <a:highlight>
                  <a:srgbClr val="FFFFFF"/>
                </a:highlight>
                <a:latin typeface="Arial"/>
                <a:ea typeface="Arial"/>
              </a:rPr>
              <a:t> </a:t>
            </a:r>
            <a:r>
              <a:rPr lang="de-DE" sz="1200" dirty="0" err="1" smtClean="0">
                <a:solidFill>
                  <a:srgbClr val="252525"/>
                </a:solidFill>
                <a:effectLst/>
                <a:highlight>
                  <a:srgbClr val="FFFFFF"/>
                </a:highlight>
                <a:latin typeface="Arial"/>
                <a:ea typeface="Arial"/>
              </a:rPr>
              <a:t>or</a:t>
            </a:r>
            <a:r>
              <a:rPr lang="de-DE" sz="1200" dirty="0" smtClean="0">
                <a:solidFill>
                  <a:srgbClr val="252525"/>
                </a:solidFill>
                <a:effectLst/>
                <a:highlight>
                  <a:srgbClr val="FFFFFF"/>
                </a:highlight>
                <a:latin typeface="Arial"/>
                <a:ea typeface="Arial"/>
              </a:rPr>
              <a:t> WIFI </a:t>
            </a:r>
            <a:r>
              <a:rPr lang="de-DE" sz="1200" dirty="0" err="1" smtClean="0">
                <a:solidFill>
                  <a:srgbClr val="252525"/>
                </a:solidFill>
                <a:effectLst/>
                <a:highlight>
                  <a:srgbClr val="FFFFFF"/>
                </a:highlight>
                <a:latin typeface="Arial"/>
                <a:ea typeface="Arial"/>
              </a:rPr>
              <a:t>facility</a:t>
            </a:r>
            <a:r>
              <a:rPr lang="de-DE" sz="1200" dirty="0" smtClean="0">
                <a:solidFill>
                  <a:srgbClr val="252525"/>
                </a:solidFill>
                <a:effectLst/>
                <a:highlight>
                  <a:srgbClr val="FFFFFF"/>
                </a:highlight>
                <a:latin typeface="Arial"/>
                <a:ea typeface="Arial"/>
              </a:rPr>
              <a:t> </a:t>
            </a:r>
            <a:r>
              <a:rPr lang="de-DE" sz="1200" dirty="0" err="1" smtClean="0">
                <a:solidFill>
                  <a:srgbClr val="252525"/>
                </a:solidFill>
                <a:effectLst/>
                <a:highlight>
                  <a:srgbClr val="FFFFFF"/>
                </a:highlight>
                <a:latin typeface="Arial"/>
                <a:ea typeface="Arial"/>
              </a:rPr>
              <a:t>which</a:t>
            </a:r>
            <a:r>
              <a:rPr lang="de-DE" sz="1200" dirty="0" smtClean="0">
                <a:solidFill>
                  <a:srgbClr val="252525"/>
                </a:solidFill>
                <a:effectLst/>
                <a:highlight>
                  <a:srgbClr val="FFFFFF"/>
                </a:highlight>
                <a:latin typeface="Arial"/>
                <a:ea typeface="Arial"/>
              </a:rPr>
              <a:t> </a:t>
            </a:r>
            <a:r>
              <a:rPr lang="de-DE" sz="1200" dirty="0" err="1" smtClean="0">
                <a:solidFill>
                  <a:srgbClr val="252525"/>
                </a:solidFill>
                <a:effectLst/>
                <a:highlight>
                  <a:srgbClr val="FFFFFF"/>
                </a:highlight>
                <a:latin typeface="Arial"/>
                <a:ea typeface="Arial"/>
              </a:rPr>
              <a:t>helps</a:t>
            </a:r>
            <a:r>
              <a:rPr lang="de-DE" sz="1200" dirty="0" smtClean="0">
                <a:solidFill>
                  <a:srgbClr val="252525"/>
                </a:solidFill>
                <a:effectLst/>
                <a:highlight>
                  <a:srgbClr val="FFFFFF"/>
                </a:highlight>
                <a:latin typeface="Arial"/>
                <a:ea typeface="Arial"/>
              </a:rPr>
              <a:t> </a:t>
            </a:r>
            <a:r>
              <a:rPr lang="de-DE" sz="1200" dirty="0" err="1" smtClean="0">
                <a:solidFill>
                  <a:srgbClr val="252525"/>
                </a:solidFill>
                <a:effectLst/>
                <a:highlight>
                  <a:srgbClr val="FFFFFF"/>
                </a:highlight>
                <a:latin typeface="Arial"/>
                <a:ea typeface="Arial"/>
              </a:rPr>
              <a:t>to</a:t>
            </a:r>
            <a:r>
              <a:rPr lang="de-DE" sz="1200" dirty="0" smtClean="0">
                <a:solidFill>
                  <a:srgbClr val="252525"/>
                </a:solidFill>
                <a:effectLst/>
                <a:highlight>
                  <a:srgbClr val="FFFFFF"/>
                </a:highlight>
                <a:latin typeface="Arial"/>
                <a:ea typeface="Arial"/>
              </a:rPr>
              <a:t> link </a:t>
            </a:r>
            <a:r>
              <a:rPr lang="de-DE" sz="1200" dirty="0" err="1" smtClean="0">
                <a:solidFill>
                  <a:srgbClr val="252525"/>
                </a:solidFill>
                <a:effectLst/>
                <a:highlight>
                  <a:srgbClr val="FFFFFF"/>
                </a:highlight>
                <a:latin typeface="Arial"/>
                <a:ea typeface="Arial"/>
              </a:rPr>
              <a:t>to</a:t>
            </a:r>
            <a:r>
              <a:rPr lang="de-DE" sz="1200" dirty="0" smtClean="0">
                <a:solidFill>
                  <a:srgbClr val="252525"/>
                </a:solidFill>
                <a:effectLst/>
                <a:highlight>
                  <a:srgbClr val="FFFFFF"/>
                </a:highlight>
                <a:latin typeface="Arial"/>
                <a:ea typeface="Arial"/>
              </a:rPr>
              <a:t> </a:t>
            </a:r>
            <a:r>
              <a:rPr lang="de-DE" sz="1200" dirty="0" err="1" smtClean="0">
                <a:solidFill>
                  <a:srgbClr val="252525"/>
                </a:solidFill>
                <a:effectLst/>
                <a:highlight>
                  <a:srgbClr val="FFFFFF"/>
                </a:highlight>
                <a:latin typeface="Arial"/>
                <a:ea typeface="Arial"/>
              </a:rPr>
              <a:t>the</a:t>
            </a:r>
            <a:r>
              <a:rPr lang="de-DE" sz="1200" dirty="0" smtClean="0">
                <a:solidFill>
                  <a:srgbClr val="252525"/>
                </a:solidFill>
                <a:effectLst/>
                <a:highlight>
                  <a:srgbClr val="FFFFFF"/>
                </a:highlight>
                <a:latin typeface="Arial"/>
                <a:ea typeface="Arial"/>
              </a:rPr>
              <a:t> </a:t>
            </a:r>
            <a:r>
              <a:rPr lang="de-DE" sz="1200" dirty="0" err="1" smtClean="0">
                <a:solidFill>
                  <a:srgbClr val="252525"/>
                </a:solidFill>
                <a:effectLst/>
                <a:highlight>
                  <a:srgbClr val="FFFFFF"/>
                </a:highlight>
                <a:latin typeface="Arial"/>
                <a:ea typeface="Arial"/>
              </a:rPr>
              <a:t>interface</a:t>
            </a:r>
            <a:r>
              <a:rPr lang="de-DE" sz="1200" dirty="0" smtClean="0">
                <a:solidFill>
                  <a:srgbClr val="252525"/>
                </a:solidFill>
                <a:effectLst/>
                <a:highlight>
                  <a:srgbClr val="FFFFFF"/>
                </a:highlight>
                <a:latin typeface="Arial"/>
                <a:ea typeface="Arial"/>
              </a:rPr>
              <a:t> </a:t>
            </a:r>
            <a:r>
              <a:rPr lang="de-DE" sz="1200" dirty="0" err="1" smtClean="0">
                <a:solidFill>
                  <a:srgbClr val="252525"/>
                </a:solidFill>
                <a:effectLst/>
                <a:highlight>
                  <a:srgbClr val="FFFFFF"/>
                </a:highlight>
                <a:latin typeface="Arial"/>
                <a:ea typeface="Arial"/>
              </a:rPr>
              <a:t>of</a:t>
            </a:r>
            <a:r>
              <a:rPr lang="de-DE" sz="1200" dirty="0" smtClean="0">
                <a:solidFill>
                  <a:srgbClr val="252525"/>
                </a:solidFill>
                <a:effectLst/>
                <a:highlight>
                  <a:srgbClr val="FFFFFF"/>
                </a:highlight>
                <a:latin typeface="Arial"/>
                <a:ea typeface="Arial"/>
              </a:rPr>
              <a:t> </a:t>
            </a:r>
            <a:r>
              <a:rPr lang="de-DE" sz="1200" dirty="0" err="1" smtClean="0">
                <a:solidFill>
                  <a:srgbClr val="252525"/>
                </a:solidFill>
                <a:effectLst/>
                <a:highlight>
                  <a:srgbClr val="FFFFFF"/>
                </a:highlight>
                <a:latin typeface="Arial"/>
                <a:ea typeface="Arial"/>
              </a:rPr>
              <a:t>the</a:t>
            </a:r>
            <a:r>
              <a:rPr lang="de-DE" sz="1200" dirty="0" smtClean="0">
                <a:solidFill>
                  <a:srgbClr val="252525"/>
                </a:solidFill>
                <a:effectLst/>
                <a:highlight>
                  <a:srgbClr val="FFFFFF"/>
                </a:highlight>
                <a:latin typeface="Arial"/>
                <a:ea typeface="Arial"/>
              </a:rPr>
              <a:t> </a:t>
            </a:r>
            <a:r>
              <a:rPr lang="de-DE" sz="1200" dirty="0" err="1" smtClean="0">
                <a:solidFill>
                  <a:srgbClr val="252525"/>
                </a:solidFill>
                <a:effectLst/>
                <a:highlight>
                  <a:srgbClr val="FFFFFF"/>
                </a:highlight>
                <a:latin typeface="Arial"/>
                <a:ea typeface="Arial"/>
              </a:rPr>
              <a:t>measuring</a:t>
            </a:r>
            <a:r>
              <a:rPr lang="de-DE" sz="1200" dirty="0" smtClean="0">
                <a:solidFill>
                  <a:srgbClr val="252525"/>
                </a:solidFill>
                <a:effectLst/>
                <a:highlight>
                  <a:srgbClr val="FFFFFF"/>
                </a:highlight>
                <a:latin typeface="Arial"/>
                <a:ea typeface="Arial"/>
              </a:rPr>
              <a:t> </a:t>
            </a:r>
            <a:r>
              <a:rPr lang="de-DE" sz="1200" dirty="0" err="1" smtClean="0">
                <a:solidFill>
                  <a:srgbClr val="252525"/>
                </a:solidFill>
                <a:effectLst/>
                <a:highlight>
                  <a:srgbClr val="FFFFFF"/>
                </a:highlight>
                <a:latin typeface="Arial"/>
                <a:ea typeface="Arial"/>
              </a:rPr>
              <a:t>device</a:t>
            </a:r>
            <a:r>
              <a:rPr lang="de-DE" sz="1200" dirty="0" smtClean="0">
                <a:solidFill>
                  <a:srgbClr val="252525"/>
                </a:solidFill>
                <a:effectLst/>
                <a:highlight>
                  <a:srgbClr val="FFFFFF"/>
                </a:highlight>
                <a:latin typeface="Arial"/>
                <a:ea typeface="Arial"/>
              </a:rPr>
              <a:t> </a:t>
            </a:r>
            <a:r>
              <a:rPr lang="de-DE" sz="1200" dirty="0" err="1" smtClean="0">
                <a:solidFill>
                  <a:srgbClr val="252525"/>
                </a:solidFill>
                <a:effectLst/>
                <a:highlight>
                  <a:srgbClr val="FFFFFF"/>
                </a:highlight>
                <a:latin typeface="Arial"/>
                <a:ea typeface="Arial"/>
              </a:rPr>
              <a:t>and</a:t>
            </a:r>
            <a:r>
              <a:rPr lang="de-DE" sz="1200" dirty="0" smtClean="0">
                <a:solidFill>
                  <a:srgbClr val="252525"/>
                </a:solidFill>
                <a:effectLst/>
                <a:highlight>
                  <a:srgbClr val="FFFFFF"/>
                </a:highlight>
                <a:latin typeface="Arial"/>
                <a:ea typeface="Arial"/>
              </a:rPr>
              <a:t> </a:t>
            </a:r>
            <a:r>
              <a:rPr lang="de-DE" sz="1200" dirty="0" err="1" smtClean="0">
                <a:solidFill>
                  <a:srgbClr val="252525"/>
                </a:solidFill>
                <a:effectLst/>
                <a:highlight>
                  <a:srgbClr val="FFFFFF"/>
                </a:highlight>
                <a:latin typeface="Arial"/>
                <a:ea typeface="Arial"/>
              </a:rPr>
              <a:t>display</a:t>
            </a:r>
            <a:r>
              <a:rPr lang="de-DE" sz="1200" dirty="0" smtClean="0">
                <a:solidFill>
                  <a:srgbClr val="252525"/>
                </a:solidFill>
                <a:effectLst/>
                <a:highlight>
                  <a:srgbClr val="FFFFFF"/>
                </a:highlight>
                <a:latin typeface="Arial"/>
                <a:ea typeface="Arial"/>
              </a:rPr>
              <a:t> </a:t>
            </a:r>
            <a:r>
              <a:rPr lang="de-DE" sz="1200" dirty="0" err="1" smtClean="0">
                <a:solidFill>
                  <a:srgbClr val="252525"/>
                </a:solidFill>
                <a:effectLst/>
                <a:highlight>
                  <a:srgbClr val="FFFFFF"/>
                </a:highlight>
                <a:latin typeface="Arial"/>
                <a:ea typeface="Arial"/>
              </a:rPr>
              <a:t>the</a:t>
            </a:r>
            <a:r>
              <a:rPr lang="de-DE" sz="1200" dirty="0" smtClean="0">
                <a:solidFill>
                  <a:srgbClr val="252525"/>
                </a:solidFill>
                <a:effectLst/>
                <a:highlight>
                  <a:srgbClr val="FFFFFF"/>
                </a:highlight>
                <a:latin typeface="Arial"/>
                <a:ea typeface="Arial"/>
              </a:rPr>
              <a:t> </a:t>
            </a:r>
            <a:r>
              <a:rPr lang="de-DE" sz="1200" dirty="0" err="1" smtClean="0">
                <a:solidFill>
                  <a:srgbClr val="252525"/>
                </a:solidFill>
                <a:effectLst/>
                <a:highlight>
                  <a:srgbClr val="FFFFFF"/>
                </a:highlight>
                <a:latin typeface="Arial"/>
                <a:ea typeface="Arial"/>
              </a:rPr>
              <a:t>results</a:t>
            </a:r>
            <a:r>
              <a:rPr lang="de-DE" sz="1200" dirty="0" smtClean="0">
                <a:solidFill>
                  <a:srgbClr val="252525"/>
                </a:solidFill>
                <a:effectLst/>
                <a:highlight>
                  <a:srgbClr val="FFFFFF"/>
                </a:highlight>
                <a:latin typeface="Arial"/>
                <a:ea typeface="Arial"/>
              </a:rPr>
              <a:t> </a:t>
            </a:r>
            <a:r>
              <a:rPr lang="de-DE" sz="1200" dirty="0" err="1" smtClean="0">
                <a:solidFill>
                  <a:srgbClr val="252525"/>
                </a:solidFill>
                <a:effectLst/>
                <a:highlight>
                  <a:srgbClr val="FFFFFF"/>
                </a:highlight>
                <a:latin typeface="Arial"/>
                <a:ea typeface="Arial"/>
              </a:rPr>
              <a:t>accurately</a:t>
            </a:r>
            <a:r>
              <a:rPr lang="de-DE" sz="1200" dirty="0" smtClean="0">
                <a:solidFill>
                  <a:srgbClr val="252525"/>
                </a:solidFill>
                <a:effectLst/>
                <a:highlight>
                  <a:srgbClr val="FFFFFF"/>
                </a:highlight>
                <a:latin typeface="Arial"/>
                <a:ea typeface="Arial"/>
              </a:rPr>
              <a:t> on </a:t>
            </a:r>
            <a:r>
              <a:rPr lang="de-DE" sz="1200" dirty="0" err="1" smtClean="0">
                <a:solidFill>
                  <a:srgbClr val="252525"/>
                </a:solidFill>
                <a:effectLst/>
                <a:highlight>
                  <a:srgbClr val="FFFFFF"/>
                </a:highlight>
                <a:latin typeface="Arial"/>
                <a:ea typeface="Arial"/>
              </a:rPr>
              <a:t>the</a:t>
            </a:r>
            <a:r>
              <a:rPr lang="de-DE" sz="1200" dirty="0" smtClean="0">
                <a:solidFill>
                  <a:srgbClr val="252525"/>
                </a:solidFill>
                <a:effectLst/>
                <a:highlight>
                  <a:srgbClr val="FFFFFF"/>
                </a:highlight>
                <a:latin typeface="Arial"/>
                <a:ea typeface="Arial"/>
              </a:rPr>
              <a:t> </a:t>
            </a:r>
            <a:r>
              <a:rPr lang="de-DE" sz="1200" dirty="0" err="1" smtClean="0">
                <a:solidFill>
                  <a:srgbClr val="252525"/>
                </a:solidFill>
                <a:effectLst/>
                <a:highlight>
                  <a:srgbClr val="FFFFFF"/>
                </a:highlight>
                <a:latin typeface="Arial"/>
                <a:ea typeface="Arial"/>
              </a:rPr>
              <a:t>display</a:t>
            </a:r>
            <a:r>
              <a:rPr lang="de-DE" sz="1200" dirty="0" smtClean="0">
                <a:solidFill>
                  <a:srgbClr val="252525"/>
                </a:solidFill>
                <a:effectLst/>
                <a:highlight>
                  <a:srgbClr val="FFFFFF"/>
                </a:highlight>
                <a:latin typeface="Arial"/>
                <a:ea typeface="Arial"/>
              </a:rPr>
              <a:t> </a:t>
            </a:r>
            <a:r>
              <a:rPr lang="de-DE" sz="1200" dirty="0" err="1" smtClean="0">
                <a:solidFill>
                  <a:srgbClr val="252525"/>
                </a:solidFill>
                <a:effectLst/>
                <a:highlight>
                  <a:srgbClr val="FFFFFF"/>
                </a:highlight>
                <a:latin typeface="Arial"/>
                <a:ea typeface="Arial"/>
              </a:rPr>
              <a:t>screen</a:t>
            </a:r>
            <a:r>
              <a:rPr lang="de-DE" sz="1200" dirty="0" smtClean="0">
                <a:solidFill>
                  <a:srgbClr val="252525"/>
                </a:solidFill>
                <a:effectLst/>
                <a:highlight>
                  <a:srgbClr val="FFFFFF"/>
                </a:highlight>
                <a:latin typeface="Arial"/>
                <a:ea typeface="Arial"/>
              </a:rPr>
              <a:t> </a:t>
            </a:r>
            <a:r>
              <a:rPr lang="de-DE" sz="1200" dirty="0" err="1" smtClean="0">
                <a:solidFill>
                  <a:srgbClr val="252525"/>
                </a:solidFill>
                <a:effectLst/>
                <a:highlight>
                  <a:srgbClr val="FFFFFF"/>
                </a:highlight>
                <a:latin typeface="Arial"/>
                <a:ea typeface="Arial"/>
              </a:rPr>
              <a:t>of</a:t>
            </a:r>
            <a:r>
              <a:rPr lang="de-DE" sz="1200" dirty="0" smtClean="0">
                <a:solidFill>
                  <a:srgbClr val="252525"/>
                </a:solidFill>
                <a:effectLst/>
                <a:highlight>
                  <a:srgbClr val="FFFFFF"/>
                </a:highlight>
                <a:latin typeface="Arial"/>
                <a:ea typeface="Arial"/>
              </a:rPr>
              <a:t> </a:t>
            </a:r>
            <a:r>
              <a:rPr lang="de-DE" sz="1200" dirty="0" err="1" smtClean="0">
                <a:solidFill>
                  <a:srgbClr val="252525"/>
                </a:solidFill>
                <a:effectLst/>
                <a:highlight>
                  <a:srgbClr val="FFFFFF"/>
                </a:highlight>
                <a:latin typeface="Arial"/>
                <a:ea typeface="Arial"/>
              </a:rPr>
              <a:t>the</a:t>
            </a:r>
            <a:r>
              <a:rPr lang="de-DE" sz="1200" dirty="0" smtClean="0">
                <a:solidFill>
                  <a:srgbClr val="252525"/>
                </a:solidFill>
                <a:effectLst/>
                <a:highlight>
                  <a:srgbClr val="FFFFFF"/>
                </a:highlight>
                <a:latin typeface="Arial"/>
                <a:ea typeface="Arial"/>
              </a:rPr>
              <a:t> smart </a:t>
            </a:r>
            <a:r>
              <a:rPr lang="de-DE" sz="1200" dirty="0" err="1" smtClean="0">
                <a:solidFill>
                  <a:srgbClr val="252525"/>
                </a:solidFill>
                <a:effectLst/>
                <a:highlight>
                  <a:srgbClr val="FFFFFF"/>
                </a:highlight>
                <a:latin typeface="Arial"/>
                <a:ea typeface="Arial"/>
              </a:rPr>
              <a:t>phone</a:t>
            </a:r>
            <a:r>
              <a:rPr lang="de-DE" sz="1200" dirty="0" smtClean="0">
                <a:solidFill>
                  <a:srgbClr val="252525"/>
                </a:solidFill>
                <a:effectLst/>
                <a:highlight>
                  <a:srgbClr val="FFFFFF"/>
                </a:highlight>
                <a:latin typeface="Arial"/>
                <a:ea typeface="Arial"/>
              </a:rPr>
              <a:t>.</a:t>
            </a:r>
            <a:endParaRPr lang="de-DE" sz="1400" dirty="0" smtClean="0">
              <a:solidFill>
                <a:srgbClr val="000000"/>
              </a:solidFill>
              <a:effectLst/>
              <a:latin typeface="Arial"/>
              <a:ea typeface="Arial"/>
            </a:endParaRPr>
          </a:p>
          <a:p>
            <a:endParaRPr lang="de-DE" dirty="0"/>
          </a:p>
        </p:txBody>
      </p:sp>
      <p:sp>
        <p:nvSpPr>
          <p:cNvPr id="4" name="Foliennummernplatzhalter 3"/>
          <p:cNvSpPr>
            <a:spLocks noGrp="1"/>
          </p:cNvSpPr>
          <p:nvPr>
            <p:ph type="sldNum" sz="quarter" idx="10"/>
          </p:nvPr>
        </p:nvSpPr>
        <p:spPr/>
        <p:txBody>
          <a:bodyPr/>
          <a:lstStyle/>
          <a:p>
            <a:fld id="{C55DC552-5634-9449-9061-BF5C46A34C3F}" type="slidenum">
              <a:rPr lang="de-DE" smtClean="0"/>
              <a:t>8</a:t>
            </a:fld>
            <a:endParaRPr lang="de-DE"/>
          </a:p>
        </p:txBody>
      </p:sp>
    </p:spTree>
    <p:extLst>
      <p:ext uri="{BB962C8B-B14F-4D97-AF65-F5344CB8AC3E}">
        <p14:creationId xmlns:p14="http://schemas.microsoft.com/office/powerpoint/2010/main" val="1310492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grpSp>
        <p:nvGrpSpPr>
          <p:cNvPr id="6" name="Group 10"/>
          <p:cNvGrpSpPr/>
          <p:nvPr/>
        </p:nvGrpSpPr>
        <p:grpSpPr>
          <a:xfrm>
            <a:off x="-1" y="3379694"/>
            <a:ext cx="7543801" cy="2604247"/>
            <a:chOff x="-1" y="3379694"/>
            <a:chExt cx="7543801" cy="2604247"/>
          </a:xfrm>
        </p:grpSpPr>
        <p:grpSp>
          <p:nvGrpSpPr>
            <p:cNvPr id="9" name="Group 11"/>
            <p:cNvGrpSpPr/>
            <p:nvPr/>
          </p:nvGrpSpPr>
          <p:grpSpPr>
            <a:xfrm>
              <a:off x="-1" y="3379694"/>
              <a:ext cx="7543801" cy="2604247"/>
              <a:chOff x="-1" y="3379694"/>
              <a:chExt cx="7543801" cy="2604247"/>
            </a:xfrm>
          </p:grpSpPr>
          <p:sp>
            <p:nvSpPr>
              <p:cNvPr id="15" name="Snip Single Corner Rectangle 14"/>
              <p:cNvSpPr/>
              <p:nvPr/>
            </p:nvSpPr>
            <p:spPr>
              <a:xfrm flipV="1">
                <a:off x="-1" y="3393141"/>
                <a:ext cx="7543800" cy="2590800"/>
              </a:xfrm>
              <a:prstGeom prst="snip1Rect">
                <a:avLst>
                  <a:gd name="adj" fmla="val 7379"/>
                </a:avLst>
              </a:prstGeom>
              <a:solidFill>
                <a:schemeClr val="bg1"/>
              </a:solidFill>
              <a:ln>
                <a:no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6" name="Straight Connector 15"/>
              <p:cNvCxnSpPr/>
              <p:nvPr/>
            </p:nvCxnSpPr>
            <p:spPr>
              <a:xfrm>
                <a:off x="0" y="3379694"/>
                <a:ext cx="7543800" cy="2377"/>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3" name="Teardrop 12"/>
            <p:cNvSpPr/>
            <p:nvPr/>
          </p:nvSpPr>
          <p:spPr>
            <a:xfrm>
              <a:off x="6817659" y="3621741"/>
              <a:ext cx="394447" cy="394447"/>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ctrTitle"/>
          </p:nvPr>
        </p:nvSpPr>
        <p:spPr>
          <a:xfrm>
            <a:off x="1371600" y="3913281"/>
            <a:ext cx="5867400" cy="1470025"/>
          </a:xfrm>
        </p:spPr>
        <p:txBody>
          <a:bodyPr>
            <a:normAutofit/>
          </a:bodyPr>
          <a:lstStyle>
            <a:lvl1pPr algn="r">
              <a:defRPr sz="4600"/>
            </a:lvl1pPr>
          </a:lstStyle>
          <a:p>
            <a:r>
              <a:rPr lang="de-DE" smtClean="0"/>
              <a:t>Mastertitelformat bearbeiten</a:t>
            </a:r>
            <a:endParaRPr/>
          </a:p>
        </p:txBody>
      </p:sp>
      <p:sp>
        <p:nvSpPr>
          <p:cNvPr id="3" name="Subtitle 2"/>
          <p:cNvSpPr>
            <a:spLocks noGrp="1"/>
          </p:cNvSpPr>
          <p:nvPr>
            <p:ph type="subTitle" idx="1"/>
          </p:nvPr>
        </p:nvSpPr>
        <p:spPr>
          <a:xfrm>
            <a:off x="1371600" y="5396753"/>
            <a:ext cx="5867400" cy="573741"/>
          </a:xfrm>
        </p:spPr>
        <p:txBody>
          <a:bodyPr>
            <a:normAutofit/>
          </a:bodyPr>
          <a:lstStyle>
            <a:lvl1pPr marL="0" indent="0" algn="r">
              <a:spcBef>
                <a:spcPct val="0"/>
              </a:spcBef>
              <a:buNone/>
              <a:defRPr sz="1400">
                <a:solidFill>
                  <a:schemeClr val="tx1">
                    <a:lumMod val="90000"/>
                    <a:lumOff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Master-Untertitelformat bearbeiten</a:t>
            </a:r>
            <a:endParaRPr dirty="0"/>
          </a:p>
        </p:txBody>
      </p:sp>
      <p:sp>
        <p:nvSpPr>
          <p:cNvPr id="4" name="Date Placeholder 3"/>
          <p:cNvSpPr>
            <a:spLocks noGrp="1"/>
          </p:cNvSpPr>
          <p:nvPr>
            <p:ph type="dt" sz="half" idx="10"/>
          </p:nvPr>
        </p:nvSpPr>
        <p:spPr>
          <a:xfrm rot="16200000">
            <a:off x="-734076" y="4503737"/>
            <a:ext cx="2057400" cy="365125"/>
          </a:xfrm>
        </p:spPr>
        <p:txBody>
          <a:bodyPr lIns="91440" tIns="0" bIns="0" anchor="b" anchorCtr="0"/>
          <a:lstStyle>
            <a:lvl1pPr>
              <a:defRPr sz="1400" b="1">
                <a:solidFill>
                  <a:schemeClr val="bg1">
                    <a:lumMod val="50000"/>
                  </a:schemeClr>
                </a:solidFill>
              </a:defRPr>
            </a:lvl1pPr>
          </a:lstStyle>
          <a:p>
            <a:fld id="{1D2EE010-7D00-404B-9F61-D4C2BEC29254}" type="datetimeFigureOut">
              <a:rPr lang="de-DE" smtClean="0"/>
              <a:t>04.05.2016</a:t>
            </a:fld>
            <a:endParaRPr lang="de-DE"/>
          </a:p>
        </p:txBody>
      </p:sp>
      <p:sp>
        <p:nvSpPr>
          <p:cNvPr id="5" name="Footer Placeholder 4"/>
          <p:cNvSpPr>
            <a:spLocks noGrp="1"/>
          </p:cNvSpPr>
          <p:nvPr>
            <p:ph type="ftr" sz="quarter" idx="11"/>
          </p:nvPr>
        </p:nvSpPr>
        <p:spPr>
          <a:xfrm rot="16200000">
            <a:off x="-356811" y="4503737"/>
            <a:ext cx="2057397" cy="365125"/>
          </a:xfrm>
        </p:spPr>
        <p:txBody>
          <a:bodyPr lIns="91440" tIns="0" bIns="0" anchor="t" anchorCtr="0"/>
          <a:lstStyle>
            <a:lvl1pPr algn="l">
              <a:defRPr b="1">
                <a:solidFill>
                  <a:schemeClr val="bg1">
                    <a:lumMod val="75000"/>
                  </a:schemeClr>
                </a:solidFill>
              </a:defRPr>
            </a:lvl1pPr>
          </a:lstStyle>
          <a:p>
            <a:endParaRPr lang="de-D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grpSp>
        <p:nvGrpSpPr>
          <p:cNvPr id="8" name="Group 10"/>
          <p:cNvGrpSpPr/>
          <p:nvPr/>
        </p:nvGrpSpPr>
        <p:grpSpPr>
          <a:xfrm>
            <a:off x="228600" y="228600"/>
            <a:ext cx="4251960" cy="6387352"/>
            <a:chOff x="228600" y="228600"/>
            <a:chExt cx="4251960" cy="6387352"/>
          </a:xfrm>
        </p:grpSpPr>
        <p:sp>
          <p:nvSpPr>
            <p:cNvPr id="12" name="Snip Diagonal Corner Rectangle 11"/>
            <p:cNvSpPr/>
            <p:nvPr/>
          </p:nvSpPr>
          <p:spPr>
            <a:xfrm flipV="1">
              <a:off x="228600" y="228600"/>
              <a:ext cx="4251960" cy="6387352"/>
            </a:xfrm>
            <a:prstGeom prst="snip2DiagRect">
              <a:avLst>
                <a:gd name="adj1" fmla="val 0"/>
                <a:gd name="adj2" fmla="val 3794"/>
              </a:avLst>
            </a:prstGeom>
            <a:solidFill>
              <a:schemeClr val="bg1"/>
            </a:solidFill>
            <a:ln>
              <a:no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Teardrop 12"/>
            <p:cNvSpPr>
              <a:spLocks noChangeAspect="1"/>
            </p:cNvSpPr>
            <p:nvPr/>
          </p:nvSpPr>
          <p:spPr>
            <a:xfrm>
              <a:off x="3886200" y="432548"/>
              <a:ext cx="355002" cy="355002"/>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530352" y="2176272"/>
            <a:ext cx="3657600" cy="1161288"/>
          </a:xfrm>
        </p:spPr>
        <p:txBody>
          <a:bodyPr vert="horz" lIns="91440" tIns="45720" rIns="91440" bIns="45720" rtlCol="0" anchor="b" anchorCtr="0">
            <a:normAutofit/>
          </a:bodyPr>
          <a:lstStyle>
            <a:lvl1pPr algn="l" defTabSz="914400" rtl="0" eaLnBrk="1" latinLnBrk="0" hangingPunct="1">
              <a:spcBef>
                <a:spcPct val="0"/>
              </a:spcBef>
              <a:buNone/>
              <a:defRPr sz="3000" b="0" kern="1200">
                <a:solidFill>
                  <a:schemeClr val="accent1"/>
                </a:solidFill>
                <a:latin typeface="+mj-lt"/>
                <a:ea typeface="+mj-ea"/>
                <a:cs typeface="+mj-cs"/>
              </a:defRPr>
            </a:lvl1pPr>
          </a:lstStyle>
          <a:p>
            <a:r>
              <a:rPr lang="de-DE" smtClean="0"/>
              <a:t>Mastertitelformat bearbeiten</a:t>
            </a:r>
            <a:endParaRPr/>
          </a:p>
        </p:txBody>
      </p:sp>
      <p:sp>
        <p:nvSpPr>
          <p:cNvPr id="3" name="Picture Placeholder 2"/>
          <p:cNvSpPr>
            <a:spLocks noGrp="1"/>
          </p:cNvSpPr>
          <p:nvPr>
            <p:ph type="pic" idx="1"/>
          </p:nvPr>
        </p:nvSpPr>
        <p:spPr>
          <a:xfrm flipH="1">
            <a:off x="4654475" y="228600"/>
            <a:ext cx="4251960" cy="6391656"/>
          </a:xfrm>
          <a:prstGeom prst="snip2DiagRect">
            <a:avLst>
              <a:gd name="adj1" fmla="val 0"/>
              <a:gd name="adj2" fmla="val 4017"/>
            </a:avLst>
          </a:prstGeom>
          <a:effectLst>
            <a:outerShdw blurRad="50800" dist="63500" dir="2700000" algn="tl" rotWithShape="0">
              <a:prstClr val="black">
                <a:alpha val="50000"/>
              </a:prstClr>
            </a:outerShdw>
          </a:effectLst>
        </p:spPr>
        <p:txBody>
          <a:bodyPr vert="horz" lIns="91440" tIns="45720" rIns="91440" bIns="45720" rtlCol="0">
            <a:normAutofit/>
          </a:bodyPr>
          <a:lstStyle>
            <a:lvl1pPr marL="0" indent="0" algn="l" defTabSz="914400" rtl="0" eaLnBrk="1" latinLnBrk="0" hangingPunct="1">
              <a:spcBef>
                <a:spcPts val="2000"/>
              </a:spcBef>
              <a:buClr>
                <a:schemeClr val="accent1"/>
              </a:buClr>
              <a:buSzPct val="90000"/>
              <a:buFont typeface="Wingdings 2" pitchFamily="18" charset="2"/>
              <a:buNone/>
              <a:defRPr sz="1800" kern="1200">
                <a:solidFill>
                  <a:schemeClr val="tx1">
                    <a:lumMod val="90000"/>
                    <a:lumOff val="10000"/>
                  </a:schemeClr>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smtClean="0"/>
              <a:t>Bild auf Platzhalter ziehen oder durch Klicken auf Symbol hinzufügen</a:t>
            </a:r>
            <a:endParaRPr/>
          </a:p>
        </p:txBody>
      </p:sp>
      <p:sp>
        <p:nvSpPr>
          <p:cNvPr id="4" name="Text Placeholder 3"/>
          <p:cNvSpPr>
            <a:spLocks noGrp="1"/>
          </p:cNvSpPr>
          <p:nvPr>
            <p:ph type="body" sz="half" idx="2"/>
          </p:nvPr>
        </p:nvSpPr>
        <p:spPr>
          <a:xfrm>
            <a:off x="530352" y="3342401"/>
            <a:ext cx="3657600" cy="2595282"/>
          </a:xfrm>
        </p:spPr>
        <p:txBody>
          <a:bodyPr>
            <a:normAutofit/>
          </a:bodyPr>
          <a:lstStyle>
            <a:lvl1pPr marL="0" indent="0">
              <a:lnSpc>
                <a:spcPct val="110000"/>
              </a:lnSpc>
              <a:spcBef>
                <a:spcPts val="600"/>
              </a:spcBef>
              <a:buNone/>
              <a:defRPr sz="1800" kern="1200">
                <a:solidFill>
                  <a:schemeClr val="tx1">
                    <a:lumMod val="90000"/>
                    <a:lumOff val="10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Mastertextformat bearbeiten</a:t>
            </a:r>
          </a:p>
        </p:txBody>
      </p:sp>
      <p:sp>
        <p:nvSpPr>
          <p:cNvPr id="5" name="Date Placeholder 4"/>
          <p:cNvSpPr>
            <a:spLocks noGrp="1"/>
          </p:cNvSpPr>
          <p:nvPr>
            <p:ph type="dt" sz="half" idx="10"/>
          </p:nvPr>
        </p:nvSpPr>
        <p:spPr>
          <a:xfrm>
            <a:off x="758952" y="6300216"/>
            <a:ext cx="1298448" cy="365125"/>
          </a:xfrm>
        </p:spPr>
        <p:txBody>
          <a:bodyPr/>
          <a:lstStyle/>
          <a:p>
            <a:fld id="{1D2EE010-7D00-404B-9F61-D4C2BEC29254}" type="datetimeFigureOut">
              <a:rPr lang="de-DE" smtClean="0"/>
              <a:t>04.05.2016</a:t>
            </a:fld>
            <a:endParaRPr lang="de-DE"/>
          </a:p>
        </p:txBody>
      </p:sp>
      <p:sp>
        <p:nvSpPr>
          <p:cNvPr id="6" name="Footer Placeholder 5"/>
          <p:cNvSpPr>
            <a:spLocks noGrp="1"/>
          </p:cNvSpPr>
          <p:nvPr>
            <p:ph type="ftr" sz="quarter" idx="11"/>
          </p:nvPr>
        </p:nvSpPr>
        <p:spPr>
          <a:xfrm>
            <a:off x="2057400" y="6300216"/>
            <a:ext cx="2340864" cy="365125"/>
          </a:xfrm>
        </p:spPr>
        <p:txBody>
          <a:bodyPr/>
          <a:lstStyle/>
          <a:p>
            <a:endParaRPr lang="de-DE"/>
          </a:p>
        </p:txBody>
      </p:sp>
      <p:sp>
        <p:nvSpPr>
          <p:cNvPr id="7" name="Slide Number Placeholder 6"/>
          <p:cNvSpPr>
            <a:spLocks noGrp="1"/>
          </p:cNvSpPr>
          <p:nvPr>
            <p:ph type="sldNum" sz="quarter" idx="12"/>
          </p:nvPr>
        </p:nvSpPr>
        <p:spPr>
          <a:xfrm>
            <a:off x="301752" y="6300216"/>
            <a:ext cx="448056" cy="365125"/>
          </a:xfrm>
        </p:spPr>
        <p:txBody>
          <a:bodyPr/>
          <a:lstStyle>
            <a:lvl1pPr algn="l">
              <a:defRPr/>
            </a:lvl1pPr>
          </a:lstStyle>
          <a:p>
            <a:fld id="{063DB1D2-D878-AF44-BEBA-95C39BF20662}" type="slidenum">
              <a:rPr lang="de-DE" smtClean="0"/>
              <a:t>‹#›</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ild über Beschriftung">
    <p:spTree>
      <p:nvGrpSpPr>
        <p:cNvPr id="1" name=""/>
        <p:cNvGrpSpPr/>
        <p:nvPr/>
      </p:nvGrpSpPr>
      <p:grpSpPr>
        <a:xfrm>
          <a:off x="0" y="0"/>
          <a:ext cx="0" cy="0"/>
          <a:chOff x="0" y="0"/>
          <a:chExt cx="0" cy="0"/>
        </a:xfrm>
      </p:grpSpPr>
      <p:sp>
        <p:nvSpPr>
          <p:cNvPr id="9" name="Snip Diagonal Corner Rectangle 8"/>
          <p:cNvSpPr/>
          <p:nvPr/>
        </p:nvSpPr>
        <p:spPr>
          <a:xfrm flipV="1">
            <a:off x="228600" y="4648200"/>
            <a:ext cx="8686800" cy="1963271"/>
          </a:xfrm>
          <a:prstGeom prst="snip2DiagRect">
            <a:avLst>
              <a:gd name="adj1" fmla="val 0"/>
              <a:gd name="adj2" fmla="val 9373"/>
            </a:avLst>
          </a:prstGeom>
          <a:solidFill>
            <a:schemeClr val="bg1"/>
          </a:solidFill>
          <a:ln>
            <a:no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200" y="4648200"/>
            <a:ext cx="8153400" cy="609600"/>
          </a:xfrm>
        </p:spPr>
        <p:txBody>
          <a:bodyPr vert="horz" lIns="91440" tIns="45720" rIns="91440" bIns="45720" rtlCol="0" anchor="b" anchorCtr="0">
            <a:normAutofit/>
          </a:bodyPr>
          <a:lstStyle>
            <a:lvl1pPr algn="l" defTabSz="914400" rtl="0" eaLnBrk="1" latinLnBrk="0" hangingPunct="1">
              <a:spcBef>
                <a:spcPct val="0"/>
              </a:spcBef>
              <a:buNone/>
              <a:defRPr sz="3000" b="0" kern="1200">
                <a:solidFill>
                  <a:schemeClr val="accent1"/>
                </a:solidFill>
                <a:latin typeface="+mj-lt"/>
                <a:ea typeface="+mj-ea"/>
                <a:cs typeface="+mj-cs"/>
              </a:defRPr>
            </a:lvl1pPr>
          </a:lstStyle>
          <a:p>
            <a:r>
              <a:rPr lang="de-DE" smtClean="0"/>
              <a:t>Mastertitelformat bearbeiten</a:t>
            </a:r>
            <a:endParaRPr/>
          </a:p>
        </p:txBody>
      </p:sp>
      <p:sp>
        <p:nvSpPr>
          <p:cNvPr id="3" name="Date Placeholder 2"/>
          <p:cNvSpPr>
            <a:spLocks noGrp="1"/>
          </p:cNvSpPr>
          <p:nvPr>
            <p:ph type="dt" sz="half" idx="10"/>
          </p:nvPr>
        </p:nvSpPr>
        <p:spPr/>
        <p:txBody>
          <a:bodyPr/>
          <a:lstStyle/>
          <a:p>
            <a:fld id="{1D2EE010-7D00-404B-9F61-D4C2BEC29254}" type="datetimeFigureOut">
              <a:rPr lang="de-DE" smtClean="0"/>
              <a:t>04.05.2016</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063DB1D2-D878-AF44-BEBA-95C39BF20662}" type="slidenum">
              <a:rPr lang="de-DE" smtClean="0"/>
              <a:t>‹#›</a:t>
            </a:fld>
            <a:endParaRPr lang="de-DE"/>
          </a:p>
        </p:txBody>
      </p:sp>
      <p:sp>
        <p:nvSpPr>
          <p:cNvPr id="7" name="Text Placeholder 3"/>
          <p:cNvSpPr>
            <a:spLocks noGrp="1"/>
          </p:cNvSpPr>
          <p:nvPr>
            <p:ph type="body" sz="half" idx="2"/>
          </p:nvPr>
        </p:nvSpPr>
        <p:spPr>
          <a:xfrm>
            <a:off x="457200" y="5257799"/>
            <a:ext cx="8156448" cy="820272"/>
          </a:xfrm>
        </p:spPr>
        <p:txBody>
          <a:bodyPr>
            <a:normAutofit/>
          </a:bodyPr>
          <a:lstStyle>
            <a:lvl1pPr marL="0" indent="0">
              <a:lnSpc>
                <a:spcPct val="110000"/>
              </a:lnSpc>
              <a:spcBef>
                <a:spcPct val="0"/>
              </a:spcBef>
              <a:buNone/>
              <a:defRPr sz="1800" kern="1200">
                <a:solidFill>
                  <a:schemeClr val="tx1">
                    <a:lumMod val="90000"/>
                    <a:lumOff val="10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Mastertextformat bearbeiten</a:t>
            </a:r>
          </a:p>
        </p:txBody>
      </p:sp>
      <p:sp>
        <p:nvSpPr>
          <p:cNvPr id="8" name="Picture Placeholder 2"/>
          <p:cNvSpPr>
            <a:spLocks noGrp="1"/>
          </p:cNvSpPr>
          <p:nvPr>
            <p:ph type="pic" idx="1"/>
          </p:nvPr>
        </p:nvSpPr>
        <p:spPr>
          <a:xfrm flipH="1">
            <a:off x="228600" y="228600"/>
            <a:ext cx="8677835" cy="4267200"/>
          </a:xfrm>
          <a:prstGeom prst="snip2DiagRect">
            <a:avLst>
              <a:gd name="adj1" fmla="val 0"/>
              <a:gd name="adj2" fmla="val 4332"/>
            </a:avLst>
          </a:prstGeom>
          <a:effectLst>
            <a:outerShdw blurRad="50800" dist="63500" dir="2700000" algn="tl" rotWithShape="0">
              <a:prstClr val="black">
                <a:alpha val="50000"/>
              </a:prstClr>
            </a:outerShdw>
          </a:effectLst>
        </p:spPr>
        <p:txBody>
          <a:bodyPr vert="horz" lIns="91440" tIns="45720" rIns="91440" bIns="45720" rtlCol="0">
            <a:normAutofit/>
          </a:bodyPr>
          <a:lstStyle>
            <a:lvl1pPr marL="0" indent="0" algn="l" defTabSz="914400" rtl="0" eaLnBrk="1" latinLnBrk="0" hangingPunct="1">
              <a:spcBef>
                <a:spcPts val="2000"/>
              </a:spcBef>
              <a:buClr>
                <a:schemeClr val="accent1"/>
              </a:buClr>
              <a:buSzPct val="90000"/>
              <a:buFont typeface="Wingdings 2" pitchFamily="18" charset="2"/>
              <a:buNone/>
              <a:defRPr sz="1800" kern="1200">
                <a:solidFill>
                  <a:schemeClr val="tx1">
                    <a:lumMod val="90000"/>
                    <a:lumOff val="10000"/>
                  </a:schemeClr>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smtClean="0"/>
              <a:t>Bild auf Platzhalter ziehen oder durch Klicken auf Symbol hinzufügen</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Grußforme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2EE010-7D00-404B-9F61-D4C2BEC29254}" type="datetimeFigureOut">
              <a:rPr lang="de-DE" smtClean="0"/>
              <a:t>04.05.2016</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063DB1D2-D878-AF44-BEBA-95C39BF20662}" type="slidenum">
              <a:rPr lang="de-DE" smtClean="0"/>
              <a:t>‹#›</a:t>
            </a:fld>
            <a:endParaRPr lang="de-D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9" name="Snip Diagonal Corner Rectangle 8"/>
          <p:cNvSpPr/>
          <p:nvPr/>
        </p:nvSpPr>
        <p:spPr>
          <a:xfrm flipV="1">
            <a:off x="228600" y="1707776"/>
            <a:ext cx="8686800" cy="4908176"/>
          </a:xfrm>
          <a:prstGeom prst="snip2DiagRect">
            <a:avLst>
              <a:gd name="adj1" fmla="val 0"/>
              <a:gd name="adj2" fmla="val 4003"/>
            </a:avLst>
          </a:prstGeom>
          <a:solidFill>
            <a:schemeClr val="bg1"/>
          </a:solidFill>
          <a:ln>
            <a:no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Snip Diagonal Corner Rectangle 9"/>
          <p:cNvSpPr/>
          <p:nvPr/>
        </p:nvSpPr>
        <p:spPr>
          <a:xfrm flipV="1">
            <a:off x="228600" y="228597"/>
            <a:ext cx="8686800" cy="1277473"/>
          </a:xfrm>
          <a:prstGeom prst="snip2DiagRect">
            <a:avLst>
              <a:gd name="adj1" fmla="val 0"/>
              <a:gd name="adj2" fmla="val 11674"/>
            </a:avLst>
          </a:prstGeom>
          <a:solidFill>
            <a:schemeClr val="bg1"/>
          </a:solidFill>
          <a:ln>
            <a:no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de-DE" smtClean="0"/>
              <a:t>Mastertitelformat bearbeiten</a:t>
            </a:r>
            <a:endParaRPr/>
          </a:p>
        </p:txBody>
      </p:sp>
      <p:sp>
        <p:nvSpPr>
          <p:cNvPr id="3" name="Vertical Text Placeholder 2"/>
          <p:cNvSpPr>
            <a:spLocks noGrp="1"/>
          </p:cNvSpPr>
          <p:nvPr>
            <p:ph type="body" orient="vert" idx="1"/>
          </p:nvPr>
        </p:nvSpPr>
        <p:spPr/>
        <p:txBody>
          <a:bodyPr vert="eaVert"/>
          <a:lstStyle>
            <a:lvl5pPr>
              <a:defRPr/>
            </a:lvl5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dirty="0"/>
          </a:p>
        </p:txBody>
      </p:sp>
      <p:sp>
        <p:nvSpPr>
          <p:cNvPr id="4" name="Date Placeholder 3"/>
          <p:cNvSpPr>
            <a:spLocks noGrp="1"/>
          </p:cNvSpPr>
          <p:nvPr>
            <p:ph type="dt" sz="half" idx="10"/>
          </p:nvPr>
        </p:nvSpPr>
        <p:spPr/>
        <p:txBody>
          <a:bodyPr/>
          <a:lstStyle/>
          <a:p>
            <a:fld id="{1D2EE010-7D00-404B-9F61-D4C2BEC29254}" type="datetimeFigureOut">
              <a:rPr lang="de-DE" smtClean="0"/>
              <a:t>04.05.2016</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063DB1D2-D878-AF44-BEBA-95C39BF20662}" type="slidenum">
              <a:rPr lang="de-DE" smtClean="0"/>
              <a:t>‹#›</a:t>
            </a:fld>
            <a:endParaRPr lang="de-D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8" name="Snip Diagonal Corner Rectangle 7"/>
          <p:cNvSpPr/>
          <p:nvPr/>
        </p:nvSpPr>
        <p:spPr>
          <a:xfrm flipV="1">
            <a:off x="228600" y="228600"/>
            <a:ext cx="8686800" cy="6387352"/>
          </a:xfrm>
          <a:prstGeom prst="snip2DiagRect">
            <a:avLst>
              <a:gd name="adj1" fmla="val 0"/>
              <a:gd name="adj2" fmla="val 2529"/>
            </a:avLst>
          </a:prstGeom>
          <a:solidFill>
            <a:schemeClr val="bg1"/>
          </a:solidFill>
          <a:ln>
            <a:no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467600" y="838201"/>
            <a:ext cx="1219200" cy="5105400"/>
          </a:xfrm>
        </p:spPr>
        <p:txBody>
          <a:bodyPr vert="eaVert"/>
          <a:lstStyle/>
          <a:p>
            <a:r>
              <a:rPr lang="de-DE" smtClean="0"/>
              <a:t>Mastertitelformat bearbeiten</a:t>
            </a:r>
            <a:endParaRPr/>
          </a:p>
        </p:txBody>
      </p:sp>
      <p:sp>
        <p:nvSpPr>
          <p:cNvPr id="3" name="Vertical Text Placeholder 2"/>
          <p:cNvSpPr>
            <a:spLocks noGrp="1"/>
          </p:cNvSpPr>
          <p:nvPr>
            <p:ph type="body" orient="vert" idx="1"/>
          </p:nvPr>
        </p:nvSpPr>
        <p:spPr>
          <a:xfrm>
            <a:off x="779462" y="838201"/>
            <a:ext cx="6307138" cy="5105400"/>
          </a:xfrm>
        </p:spPr>
        <p:txBody>
          <a:bodyPr vert="eaVert"/>
          <a:lstStyle>
            <a:lvl5pPr>
              <a:defRPr/>
            </a:lvl5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dirty="0"/>
          </a:p>
        </p:txBody>
      </p:sp>
      <p:sp>
        <p:nvSpPr>
          <p:cNvPr id="4" name="Date Placeholder 3"/>
          <p:cNvSpPr>
            <a:spLocks noGrp="1"/>
          </p:cNvSpPr>
          <p:nvPr>
            <p:ph type="dt" sz="half" idx="10"/>
          </p:nvPr>
        </p:nvSpPr>
        <p:spPr/>
        <p:txBody>
          <a:bodyPr/>
          <a:lstStyle/>
          <a:p>
            <a:fld id="{1D2EE010-7D00-404B-9F61-D4C2BEC29254}" type="datetimeFigureOut">
              <a:rPr lang="de-DE" smtClean="0"/>
              <a:t>04.05.2016</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063DB1D2-D878-AF44-BEBA-95C39BF20662}" type="slidenum">
              <a:rPr lang="de-DE" smtClean="0"/>
              <a:t>‹#›</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9" name="Snip Diagonal Corner Rectangle 8"/>
          <p:cNvSpPr/>
          <p:nvPr/>
        </p:nvSpPr>
        <p:spPr>
          <a:xfrm flipV="1">
            <a:off x="228600" y="1707776"/>
            <a:ext cx="8686800" cy="4908176"/>
          </a:xfrm>
          <a:prstGeom prst="snip2DiagRect">
            <a:avLst>
              <a:gd name="adj1" fmla="val 0"/>
              <a:gd name="adj2" fmla="val 4003"/>
            </a:avLst>
          </a:prstGeom>
          <a:solidFill>
            <a:schemeClr val="bg1"/>
          </a:solidFill>
          <a:ln>
            <a:no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Snip Diagonal Corner Rectangle 9"/>
          <p:cNvSpPr/>
          <p:nvPr/>
        </p:nvSpPr>
        <p:spPr>
          <a:xfrm flipV="1">
            <a:off x="228600" y="228597"/>
            <a:ext cx="8686800" cy="1277473"/>
          </a:xfrm>
          <a:prstGeom prst="snip2DiagRect">
            <a:avLst>
              <a:gd name="adj1" fmla="val 0"/>
              <a:gd name="adj2" fmla="val 11674"/>
            </a:avLst>
          </a:prstGeom>
          <a:solidFill>
            <a:schemeClr val="bg1"/>
          </a:solidFill>
          <a:ln>
            <a:no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de-DE" smtClean="0"/>
              <a:t>Mastertitelformat bearbeiten</a:t>
            </a:r>
            <a:endParaRPr/>
          </a:p>
        </p:txBody>
      </p:sp>
      <p:sp>
        <p:nvSpPr>
          <p:cNvPr id="3" name="Content Placeholder 2"/>
          <p:cNvSpPr>
            <a:spLocks noGrp="1"/>
          </p:cNvSpPr>
          <p:nvPr>
            <p:ph idx="1"/>
          </p:nvPr>
        </p:nvSpPr>
        <p:spPr/>
        <p:txBody>
          <a:bodyPr/>
          <a:lstStyle>
            <a:lvl5pPr>
              <a:defRPr/>
            </a:lvl5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dirty="0"/>
          </a:p>
        </p:txBody>
      </p:sp>
      <p:sp>
        <p:nvSpPr>
          <p:cNvPr id="4" name="Date Placeholder 3"/>
          <p:cNvSpPr>
            <a:spLocks noGrp="1"/>
          </p:cNvSpPr>
          <p:nvPr>
            <p:ph type="dt" sz="half" idx="10"/>
          </p:nvPr>
        </p:nvSpPr>
        <p:spPr/>
        <p:txBody>
          <a:bodyPr/>
          <a:lstStyle/>
          <a:p>
            <a:fld id="{1D2EE010-7D00-404B-9F61-D4C2BEC29254}" type="datetimeFigureOut">
              <a:rPr lang="de-DE" smtClean="0"/>
              <a:t>04.05.2016</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063DB1D2-D878-AF44-BEBA-95C39BF20662}" type="slidenum">
              <a:rPr lang="de-DE" smtClean="0"/>
              <a:t>‹#›</a:t>
            </a:fld>
            <a:endParaRPr lang="de-D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elfolie mit Bild">
    <p:spTree>
      <p:nvGrpSpPr>
        <p:cNvPr id="1" name=""/>
        <p:cNvGrpSpPr/>
        <p:nvPr/>
      </p:nvGrpSpPr>
      <p:grpSpPr>
        <a:xfrm>
          <a:off x="0" y="0"/>
          <a:ext cx="0" cy="0"/>
          <a:chOff x="0" y="0"/>
          <a:chExt cx="0" cy="0"/>
        </a:xfrm>
      </p:grpSpPr>
      <p:grpSp>
        <p:nvGrpSpPr>
          <p:cNvPr id="6" name="Group 14"/>
          <p:cNvGrpSpPr/>
          <p:nvPr/>
        </p:nvGrpSpPr>
        <p:grpSpPr>
          <a:xfrm>
            <a:off x="-1" y="3379694"/>
            <a:ext cx="7543801" cy="2604247"/>
            <a:chOff x="-1" y="3379694"/>
            <a:chExt cx="7543801" cy="2604247"/>
          </a:xfrm>
        </p:grpSpPr>
        <p:grpSp>
          <p:nvGrpSpPr>
            <p:cNvPr id="9" name="Group 11"/>
            <p:cNvGrpSpPr/>
            <p:nvPr/>
          </p:nvGrpSpPr>
          <p:grpSpPr>
            <a:xfrm>
              <a:off x="-1" y="3379694"/>
              <a:ext cx="7543801" cy="2604247"/>
              <a:chOff x="-1" y="3379694"/>
              <a:chExt cx="7543801" cy="2604247"/>
            </a:xfrm>
          </p:grpSpPr>
          <p:sp>
            <p:nvSpPr>
              <p:cNvPr id="17" name="Snip Single Corner Rectangle 16"/>
              <p:cNvSpPr/>
              <p:nvPr/>
            </p:nvSpPr>
            <p:spPr>
              <a:xfrm flipV="1">
                <a:off x="-1" y="3393141"/>
                <a:ext cx="7543800" cy="2590800"/>
              </a:xfrm>
              <a:prstGeom prst="snip1Rect">
                <a:avLst>
                  <a:gd name="adj" fmla="val 7379"/>
                </a:avLst>
              </a:prstGeom>
              <a:solidFill>
                <a:schemeClr val="bg1"/>
              </a:solidFill>
              <a:ln>
                <a:no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8" name="Straight Connector 17"/>
              <p:cNvCxnSpPr/>
              <p:nvPr/>
            </p:nvCxnSpPr>
            <p:spPr>
              <a:xfrm>
                <a:off x="0" y="3379694"/>
                <a:ext cx="7543800" cy="2377"/>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6" name="Teardrop 15"/>
            <p:cNvSpPr/>
            <p:nvPr/>
          </p:nvSpPr>
          <p:spPr>
            <a:xfrm>
              <a:off x="6817659" y="3621741"/>
              <a:ext cx="394447" cy="394447"/>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ctrTitle"/>
          </p:nvPr>
        </p:nvSpPr>
        <p:spPr>
          <a:xfrm>
            <a:off x="1371600" y="3913281"/>
            <a:ext cx="5867400" cy="1470025"/>
          </a:xfrm>
        </p:spPr>
        <p:txBody>
          <a:bodyPr>
            <a:normAutofit/>
          </a:bodyPr>
          <a:lstStyle>
            <a:lvl1pPr algn="r">
              <a:defRPr sz="4600"/>
            </a:lvl1pPr>
          </a:lstStyle>
          <a:p>
            <a:r>
              <a:rPr lang="de-DE" smtClean="0"/>
              <a:t>Mastertitelformat bearbeiten</a:t>
            </a:r>
            <a:endParaRPr/>
          </a:p>
        </p:txBody>
      </p:sp>
      <p:sp>
        <p:nvSpPr>
          <p:cNvPr id="3" name="Subtitle 2"/>
          <p:cNvSpPr>
            <a:spLocks noGrp="1"/>
          </p:cNvSpPr>
          <p:nvPr>
            <p:ph type="subTitle" idx="1"/>
          </p:nvPr>
        </p:nvSpPr>
        <p:spPr>
          <a:xfrm>
            <a:off x="1371600" y="5396753"/>
            <a:ext cx="5867400" cy="573741"/>
          </a:xfrm>
        </p:spPr>
        <p:txBody>
          <a:bodyPr>
            <a:normAutofit/>
          </a:bodyPr>
          <a:lstStyle>
            <a:lvl1pPr marL="0" indent="0" algn="r">
              <a:spcBef>
                <a:spcPct val="0"/>
              </a:spcBef>
              <a:buNone/>
              <a:defRPr sz="1400">
                <a:solidFill>
                  <a:schemeClr val="tx1">
                    <a:lumMod val="90000"/>
                    <a:lumOff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Master-Untertitelformat bearbeiten</a:t>
            </a:r>
            <a:endParaRPr dirty="0"/>
          </a:p>
        </p:txBody>
      </p:sp>
      <p:sp>
        <p:nvSpPr>
          <p:cNvPr id="4" name="Date Placeholder 3"/>
          <p:cNvSpPr>
            <a:spLocks noGrp="1"/>
          </p:cNvSpPr>
          <p:nvPr>
            <p:ph type="dt" sz="half" idx="10"/>
          </p:nvPr>
        </p:nvSpPr>
        <p:spPr>
          <a:xfrm rot="16200000">
            <a:off x="-734076" y="4503737"/>
            <a:ext cx="2057400" cy="365125"/>
          </a:xfrm>
        </p:spPr>
        <p:txBody>
          <a:bodyPr lIns="91440" tIns="0" bIns="0" anchor="b" anchorCtr="0"/>
          <a:lstStyle>
            <a:lvl1pPr>
              <a:defRPr sz="1400" b="1">
                <a:solidFill>
                  <a:schemeClr val="bg1">
                    <a:lumMod val="50000"/>
                  </a:schemeClr>
                </a:solidFill>
              </a:defRPr>
            </a:lvl1pPr>
          </a:lstStyle>
          <a:p>
            <a:fld id="{1D2EE010-7D00-404B-9F61-D4C2BEC29254}" type="datetimeFigureOut">
              <a:rPr lang="de-DE" smtClean="0"/>
              <a:t>04.05.2016</a:t>
            </a:fld>
            <a:endParaRPr lang="de-DE"/>
          </a:p>
        </p:txBody>
      </p:sp>
      <p:sp>
        <p:nvSpPr>
          <p:cNvPr id="5" name="Footer Placeholder 4"/>
          <p:cNvSpPr>
            <a:spLocks noGrp="1"/>
          </p:cNvSpPr>
          <p:nvPr>
            <p:ph type="ftr" sz="quarter" idx="11"/>
          </p:nvPr>
        </p:nvSpPr>
        <p:spPr>
          <a:xfrm rot="16200000">
            <a:off x="-356811" y="4503737"/>
            <a:ext cx="2057397" cy="365125"/>
          </a:xfrm>
        </p:spPr>
        <p:txBody>
          <a:bodyPr lIns="91440" tIns="0" bIns="0" anchor="t" anchorCtr="0"/>
          <a:lstStyle>
            <a:lvl1pPr algn="l">
              <a:defRPr b="1">
                <a:solidFill>
                  <a:schemeClr val="bg1">
                    <a:lumMod val="75000"/>
                  </a:schemeClr>
                </a:solidFill>
              </a:defRPr>
            </a:lvl1pPr>
          </a:lstStyle>
          <a:p>
            <a:endParaRPr lang="de-DE"/>
          </a:p>
        </p:txBody>
      </p:sp>
      <p:sp>
        <p:nvSpPr>
          <p:cNvPr id="12" name="Picture Placeholder 11"/>
          <p:cNvSpPr>
            <a:spLocks noGrp="1"/>
          </p:cNvSpPr>
          <p:nvPr>
            <p:ph type="pic" sz="quarter" idx="12"/>
          </p:nvPr>
        </p:nvSpPr>
        <p:spPr>
          <a:xfrm>
            <a:off x="0" y="676835"/>
            <a:ext cx="7543800" cy="2587752"/>
          </a:xfrm>
          <a:effectLst>
            <a:outerShdw blurRad="50800" dist="63500" dir="2700000" algn="tl" rotWithShape="0">
              <a:prstClr val="black">
                <a:alpha val="50000"/>
              </a:prstClr>
            </a:outerShdw>
          </a:effectLst>
        </p:spPr>
        <p:txBody>
          <a:bodyPr>
            <a:normAutofit/>
          </a:bodyPr>
          <a:lstStyle>
            <a:lvl1pPr marL="0" indent="0">
              <a:buNone/>
              <a:defRPr sz="1800"/>
            </a:lvl1pPr>
          </a:lstStyle>
          <a:p>
            <a:r>
              <a:rPr lang="de-DE" smtClean="0"/>
              <a:t>Bild auf Platzhalter ziehen oder durch Klicken auf Symbol hinzufügen</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grpSp>
        <p:nvGrpSpPr>
          <p:cNvPr id="6" name="Group 6"/>
          <p:cNvGrpSpPr/>
          <p:nvPr/>
        </p:nvGrpSpPr>
        <p:grpSpPr>
          <a:xfrm flipH="1">
            <a:off x="1600199" y="2126877"/>
            <a:ext cx="7543801" cy="2604247"/>
            <a:chOff x="-1" y="3379694"/>
            <a:chExt cx="7543801" cy="2604247"/>
          </a:xfrm>
        </p:grpSpPr>
        <p:grpSp>
          <p:nvGrpSpPr>
            <p:cNvPr id="7" name="Group 11"/>
            <p:cNvGrpSpPr/>
            <p:nvPr/>
          </p:nvGrpSpPr>
          <p:grpSpPr>
            <a:xfrm>
              <a:off x="-1" y="3379694"/>
              <a:ext cx="7543801" cy="2604247"/>
              <a:chOff x="-1" y="3379694"/>
              <a:chExt cx="7543801" cy="2604247"/>
            </a:xfrm>
          </p:grpSpPr>
          <p:sp>
            <p:nvSpPr>
              <p:cNvPr id="10" name="Snip Single Corner Rectangle 9"/>
              <p:cNvSpPr/>
              <p:nvPr/>
            </p:nvSpPr>
            <p:spPr>
              <a:xfrm flipV="1">
                <a:off x="-1" y="3393141"/>
                <a:ext cx="7543800" cy="2590800"/>
              </a:xfrm>
              <a:prstGeom prst="snip1Rect">
                <a:avLst>
                  <a:gd name="adj" fmla="val 7379"/>
                </a:avLst>
              </a:prstGeom>
              <a:solidFill>
                <a:schemeClr val="bg1"/>
              </a:solidFill>
              <a:ln>
                <a:no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1" name="Straight Connector 10"/>
              <p:cNvCxnSpPr/>
              <p:nvPr/>
            </p:nvCxnSpPr>
            <p:spPr>
              <a:xfrm>
                <a:off x="0" y="3379694"/>
                <a:ext cx="7543800" cy="2377"/>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 name="Teardrop 8"/>
            <p:cNvSpPr/>
            <p:nvPr/>
          </p:nvSpPr>
          <p:spPr>
            <a:xfrm flipH="1">
              <a:off x="228599" y="3621741"/>
              <a:ext cx="394447" cy="394447"/>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1736105" y="2653553"/>
            <a:ext cx="5870448" cy="1472184"/>
          </a:xfrm>
        </p:spPr>
        <p:txBody>
          <a:bodyPr vert="horz" lIns="91440" tIns="45720" rIns="91440" bIns="45720" rtlCol="0" anchor="b" anchorCtr="0">
            <a:normAutofit/>
          </a:bodyPr>
          <a:lstStyle>
            <a:lvl1pPr algn="l" defTabSz="914400" rtl="0" eaLnBrk="1" latinLnBrk="0" hangingPunct="1">
              <a:spcBef>
                <a:spcPct val="0"/>
              </a:spcBef>
              <a:buNone/>
              <a:defRPr sz="4600" kern="1200">
                <a:solidFill>
                  <a:schemeClr val="tx1">
                    <a:lumMod val="90000"/>
                    <a:lumOff val="10000"/>
                  </a:schemeClr>
                </a:solidFill>
                <a:latin typeface="+mj-lt"/>
                <a:ea typeface="+mj-ea"/>
                <a:cs typeface="+mj-cs"/>
              </a:defRPr>
            </a:lvl1pPr>
          </a:lstStyle>
          <a:p>
            <a:r>
              <a:rPr lang="de-DE" smtClean="0"/>
              <a:t>Mastertitelformat bearbeiten</a:t>
            </a:r>
            <a:endParaRPr/>
          </a:p>
        </p:txBody>
      </p:sp>
      <p:sp>
        <p:nvSpPr>
          <p:cNvPr id="3" name="Text Placeholder 2"/>
          <p:cNvSpPr>
            <a:spLocks noGrp="1"/>
          </p:cNvSpPr>
          <p:nvPr>
            <p:ph type="body" idx="1"/>
          </p:nvPr>
        </p:nvSpPr>
        <p:spPr>
          <a:xfrm>
            <a:off x="1736105" y="4134881"/>
            <a:ext cx="5870448" cy="576072"/>
          </a:xfrm>
        </p:spPr>
        <p:txBody>
          <a:bodyPr vert="horz" lIns="91440" tIns="45720" rIns="91440" bIns="45720" rtlCol="0">
            <a:normAutofit/>
          </a:bodyPr>
          <a:lstStyle>
            <a:lvl1pPr marL="0" indent="0" algn="l" defTabSz="914400" rtl="0" eaLnBrk="1" latinLnBrk="0" hangingPunct="1">
              <a:spcBef>
                <a:spcPts val="0"/>
              </a:spcBef>
              <a:buClr>
                <a:schemeClr val="accent1"/>
              </a:buClr>
              <a:buSzPct val="90000"/>
              <a:buFont typeface="Wingdings 2" pitchFamily="18" charset="2"/>
              <a:buNone/>
              <a:defRPr sz="1400" kern="1200">
                <a:solidFill>
                  <a:schemeClr val="tx1">
                    <a:lumMod val="90000"/>
                    <a:lumOff val="10000"/>
                  </a:schemeClr>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Mastertextformat bearbeiten</a:t>
            </a:r>
          </a:p>
        </p:txBody>
      </p:sp>
      <p:sp>
        <p:nvSpPr>
          <p:cNvPr id="5" name="Footer Placeholder 4"/>
          <p:cNvSpPr>
            <a:spLocks noGrp="1"/>
          </p:cNvSpPr>
          <p:nvPr>
            <p:ph type="ftr" sz="quarter" idx="11"/>
          </p:nvPr>
        </p:nvSpPr>
        <p:spPr>
          <a:xfrm rot="16200000">
            <a:off x="8033590" y="3475037"/>
            <a:ext cx="1828801" cy="365125"/>
          </a:xfrm>
        </p:spPr>
        <p:txBody>
          <a:bodyPr vert="horz" lIns="91440" tIns="0" rIns="91440" bIns="0" rtlCol="0" anchor="t" anchorCtr="0"/>
          <a:lstStyle>
            <a:lvl1pPr marL="0" algn="l" defTabSz="914400" rtl="0" eaLnBrk="1" latinLnBrk="0" hangingPunct="1">
              <a:defRPr sz="1100" b="1" kern="1200">
                <a:solidFill>
                  <a:schemeClr val="bg1">
                    <a:lumMod val="75000"/>
                  </a:schemeClr>
                </a:solidFill>
                <a:latin typeface="+mn-lt"/>
                <a:ea typeface="+mn-ea"/>
                <a:cs typeface="+mn-cs"/>
              </a:defRPr>
            </a:lvl1pPr>
          </a:lstStyle>
          <a:p>
            <a:endParaRPr lang="de-DE"/>
          </a:p>
        </p:txBody>
      </p:sp>
      <p:sp>
        <p:nvSpPr>
          <p:cNvPr id="4" name="Date Placeholder 3"/>
          <p:cNvSpPr>
            <a:spLocks noGrp="1"/>
          </p:cNvSpPr>
          <p:nvPr>
            <p:ph type="dt" sz="half" idx="10"/>
          </p:nvPr>
        </p:nvSpPr>
        <p:spPr>
          <a:xfrm rot="16200000">
            <a:off x="7658009" y="3475037"/>
            <a:ext cx="1828800" cy="365125"/>
          </a:xfrm>
        </p:spPr>
        <p:txBody>
          <a:bodyPr vert="horz" lIns="91440" tIns="0" rIns="91440" bIns="0" rtlCol="0" anchor="b" anchorCtr="0"/>
          <a:lstStyle>
            <a:lvl1pPr marL="0" algn="l" defTabSz="914400" rtl="0" eaLnBrk="1" latinLnBrk="0" hangingPunct="1">
              <a:defRPr sz="1400" b="1" kern="1200">
                <a:solidFill>
                  <a:schemeClr val="bg1">
                    <a:lumMod val="50000"/>
                  </a:schemeClr>
                </a:solidFill>
                <a:latin typeface="+mn-lt"/>
                <a:ea typeface="+mn-ea"/>
                <a:cs typeface="+mn-cs"/>
              </a:defRPr>
            </a:lvl1pPr>
          </a:lstStyle>
          <a:p>
            <a:fld id="{1D2EE010-7D00-404B-9F61-D4C2BEC29254}" type="datetimeFigureOut">
              <a:rPr lang="de-DE" smtClean="0"/>
              <a:t>04.05.2016</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11" name="Snip Diagonal Corner Rectangle 10"/>
          <p:cNvSpPr/>
          <p:nvPr/>
        </p:nvSpPr>
        <p:spPr>
          <a:xfrm flipV="1">
            <a:off x="228600" y="1707776"/>
            <a:ext cx="8686800" cy="4908176"/>
          </a:xfrm>
          <a:prstGeom prst="snip2DiagRect">
            <a:avLst>
              <a:gd name="adj1" fmla="val 0"/>
              <a:gd name="adj2" fmla="val 4003"/>
            </a:avLst>
          </a:prstGeom>
          <a:solidFill>
            <a:schemeClr val="bg1"/>
          </a:solidFill>
          <a:ln>
            <a:no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Snip Diagonal Corner Rectangle 11"/>
          <p:cNvSpPr/>
          <p:nvPr/>
        </p:nvSpPr>
        <p:spPr>
          <a:xfrm flipV="1">
            <a:off x="228600" y="228597"/>
            <a:ext cx="8686800" cy="1277473"/>
          </a:xfrm>
          <a:prstGeom prst="snip2DiagRect">
            <a:avLst>
              <a:gd name="adj1" fmla="val 0"/>
              <a:gd name="adj2" fmla="val 11674"/>
            </a:avLst>
          </a:prstGeom>
          <a:solidFill>
            <a:schemeClr val="bg1"/>
          </a:solidFill>
          <a:ln>
            <a:no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779463" y="295833"/>
            <a:ext cx="7583488" cy="1143000"/>
          </a:xfrm>
        </p:spPr>
        <p:txBody>
          <a:bodyPr/>
          <a:lstStyle/>
          <a:p>
            <a:r>
              <a:rPr lang="de-DE" smtClean="0"/>
              <a:t>Mastertitelformat bearbeiten</a:t>
            </a:r>
            <a:endParaRPr/>
          </a:p>
        </p:txBody>
      </p:sp>
      <p:sp>
        <p:nvSpPr>
          <p:cNvPr id="3" name="Content Placeholder 2"/>
          <p:cNvSpPr>
            <a:spLocks noGrp="1"/>
          </p:cNvSpPr>
          <p:nvPr>
            <p:ph sz="half" idx="1"/>
          </p:nvPr>
        </p:nvSpPr>
        <p:spPr>
          <a:xfrm>
            <a:off x="779461" y="1981201"/>
            <a:ext cx="3657600" cy="3975100"/>
          </a:xfrm>
        </p:spPr>
        <p:txBody>
          <a:bodyPr>
            <a:normAutofit/>
          </a:bodyPr>
          <a:lstStyle>
            <a:lvl1pPr>
              <a:defRPr sz="2200"/>
            </a:lvl1pPr>
            <a:lvl2pPr>
              <a:defRPr sz="20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dirty="0"/>
          </a:p>
        </p:txBody>
      </p:sp>
      <p:sp>
        <p:nvSpPr>
          <p:cNvPr id="4" name="Content Placeholder 3"/>
          <p:cNvSpPr>
            <a:spLocks noGrp="1"/>
          </p:cNvSpPr>
          <p:nvPr>
            <p:ph sz="half" idx="2"/>
          </p:nvPr>
        </p:nvSpPr>
        <p:spPr>
          <a:xfrm>
            <a:off x="4705351" y="1981201"/>
            <a:ext cx="3657600" cy="3975100"/>
          </a:xfrm>
        </p:spPr>
        <p:txBody>
          <a:bodyPr>
            <a:normAutofit/>
          </a:bodyPr>
          <a:lstStyle>
            <a:lvl1pPr>
              <a:defRPr sz="2200"/>
            </a:lvl1pPr>
            <a:lvl2pPr>
              <a:defRPr sz="2000"/>
            </a:lvl2pPr>
            <a:lvl3pPr>
              <a:defRPr sz="1800"/>
            </a:lvl3pPr>
            <a:lvl4pPr>
              <a:defRPr sz="1800"/>
            </a:lvl4pPr>
            <a:lvl5pPr>
              <a:defRPr sz="1800"/>
            </a:lvl5pPr>
            <a:lvl6pPr marL="1946275" indent="-344488">
              <a:defRPr sz="1800"/>
            </a:lvl6pPr>
            <a:lvl7pPr marL="1946275" indent="-344488">
              <a:defRPr sz="1800"/>
            </a:lvl7pPr>
            <a:lvl8pPr marL="1946275" indent="-344488">
              <a:defRPr sz="1800"/>
            </a:lvl8pPr>
            <a:lvl9pPr marL="1946275" indent="-344488">
              <a:defRPr sz="18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dirty="0"/>
          </a:p>
        </p:txBody>
      </p:sp>
      <p:sp>
        <p:nvSpPr>
          <p:cNvPr id="5" name="Date Placeholder 4"/>
          <p:cNvSpPr>
            <a:spLocks noGrp="1"/>
          </p:cNvSpPr>
          <p:nvPr>
            <p:ph type="dt" sz="half" idx="10"/>
          </p:nvPr>
        </p:nvSpPr>
        <p:spPr/>
        <p:txBody>
          <a:bodyPr/>
          <a:lstStyle/>
          <a:p>
            <a:fld id="{1D2EE010-7D00-404B-9F61-D4C2BEC29254}" type="datetimeFigureOut">
              <a:rPr lang="de-DE" smtClean="0"/>
              <a:t>04.05.2016</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063DB1D2-D878-AF44-BEBA-95C39BF20662}" type="slidenum">
              <a:rPr lang="de-DE" smtClean="0"/>
              <a:t>‹#›</a:t>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2" name="Snip Diagonal Corner Rectangle 11"/>
          <p:cNvSpPr/>
          <p:nvPr/>
        </p:nvSpPr>
        <p:spPr>
          <a:xfrm flipV="1">
            <a:off x="228600" y="1707776"/>
            <a:ext cx="8686800" cy="4908176"/>
          </a:xfrm>
          <a:prstGeom prst="snip2DiagRect">
            <a:avLst>
              <a:gd name="adj1" fmla="val 0"/>
              <a:gd name="adj2" fmla="val 4003"/>
            </a:avLst>
          </a:prstGeom>
          <a:solidFill>
            <a:schemeClr val="bg1"/>
          </a:solidFill>
          <a:ln>
            <a:no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Snip Diagonal Corner Rectangle 12"/>
          <p:cNvSpPr/>
          <p:nvPr/>
        </p:nvSpPr>
        <p:spPr>
          <a:xfrm flipV="1">
            <a:off x="228600" y="228597"/>
            <a:ext cx="8686800" cy="1277473"/>
          </a:xfrm>
          <a:prstGeom prst="snip2DiagRect">
            <a:avLst>
              <a:gd name="adj1" fmla="val 0"/>
              <a:gd name="adj2" fmla="val 11674"/>
            </a:avLst>
          </a:prstGeom>
          <a:solidFill>
            <a:schemeClr val="bg1"/>
          </a:solidFill>
          <a:ln>
            <a:no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779463" y="295833"/>
            <a:ext cx="7583488" cy="1143000"/>
          </a:xfrm>
        </p:spPr>
        <p:txBody>
          <a:bodyPr/>
          <a:lstStyle>
            <a:lvl1pPr>
              <a:defRPr/>
            </a:lvl1pPr>
          </a:lstStyle>
          <a:p>
            <a:r>
              <a:rPr lang="de-DE" smtClean="0"/>
              <a:t>Mastertitelformat bearbeiten</a:t>
            </a:r>
            <a:endParaRPr/>
          </a:p>
        </p:txBody>
      </p:sp>
      <p:sp>
        <p:nvSpPr>
          <p:cNvPr id="3" name="Text Placeholder 2"/>
          <p:cNvSpPr>
            <a:spLocks noGrp="1"/>
          </p:cNvSpPr>
          <p:nvPr>
            <p:ph type="body" idx="1"/>
          </p:nvPr>
        </p:nvSpPr>
        <p:spPr>
          <a:xfrm>
            <a:off x="779463" y="1852426"/>
            <a:ext cx="3657600" cy="868362"/>
          </a:xfrm>
        </p:spPr>
        <p:txBody>
          <a:bodyPr anchor="ctr" anchorCtr="0">
            <a:noAutofit/>
          </a:bodyPr>
          <a:lstStyle>
            <a:lvl1pPr marL="0" indent="0" algn="ctr">
              <a:spcBef>
                <a:spcPct val="0"/>
              </a:spcBef>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Mastertextformat bearbeiten</a:t>
            </a:r>
          </a:p>
        </p:txBody>
      </p:sp>
      <p:sp>
        <p:nvSpPr>
          <p:cNvPr id="4" name="Content Placeholder 3"/>
          <p:cNvSpPr>
            <a:spLocks noGrp="1"/>
          </p:cNvSpPr>
          <p:nvPr>
            <p:ph sz="half" idx="2"/>
          </p:nvPr>
        </p:nvSpPr>
        <p:spPr>
          <a:xfrm>
            <a:off x="779463" y="2743200"/>
            <a:ext cx="3657600" cy="3213100"/>
          </a:xfrm>
        </p:spPr>
        <p:txBody>
          <a:bodyPr>
            <a:normAutofit/>
          </a:bodyPr>
          <a:lstStyle>
            <a:lvl1pPr>
              <a:defRPr sz="20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dirty="0"/>
          </a:p>
        </p:txBody>
      </p:sp>
      <p:sp>
        <p:nvSpPr>
          <p:cNvPr id="5" name="Text Placeholder 4"/>
          <p:cNvSpPr>
            <a:spLocks noGrp="1"/>
          </p:cNvSpPr>
          <p:nvPr>
            <p:ph type="body" sz="quarter" idx="3"/>
          </p:nvPr>
        </p:nvSpPr>
        <p:spPr>
          <a:xfrm>
            <a:off x="4705351" y="1852426"/>
            <a:ext cx="3657600" cy="868362"/>
          </a:xfrm>
        </p:spPr>
        <p:txBody>
          <a:bodyPr anchor="ctr" anchorCtr="0">
            <a:noAutofit/>
          </a:bodyPr>
          <a:lstStyle>
            <a:lvl1pPr marL="0" indent="0" algn="ctr">
              <a:spcBef>
                <a:spcPct val="0"/>
              </a:spcBef>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Mastertextformat bearbeiten</a:t>
            </a:r>
          </a:p>
        </p:txBody>
      </p:sp>
      <p:sp>
        <p:nvSpPr>
          <p:cNvPr id="6" name="Content Placeholder 5"/>
          <p:cNvSpPr>
            <a:spLocks noGrp="1"/>
          </p:cNvSpPr>
          <p:nvPr>
            <p:ph sz="quarter" idx="4"/>
          </p:nvPr>
        </p:nvSpPr>
        <p:spPr>
          <a:xfrm>
            <a:off x="4705351" y="2743200"/>
            <a:ext cx="3657600" cy="3213100"/>
          </a:xfrm>
        </p:spPr>
        <p:txBody>
          <a:bodyPr>
            <a:normAutofit/>
          </a:bodyPr>
          <a:lstStyle>
            <a:lvl1pPr>
              <a:defRPr sz="20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dirty="0"/>
          </a:p>
        </p:txBody>
      </p:sp>
      <p:sp>
        <p:nvSpPr>
          <p:cNvPr id="7" name="Date Placeholder 6"/>
          <p:cNvSpPr>
            <a:spLocks noGrp="1"/>
          </p:cNvSpPr>
          <p:nvPr>
            <p:ph type="dt" sz="half" idx="10"/>
          </p:nvPr>
        </p:nvSpPr>
        <p:spPr/>
        <p:txBody>
          <a:bodyPr/>
          <a:lstStyle/>
          <a:p>
            <a:fld id="{1D2EE010-7D00-404B-9F61-D4C2BEC29254}" type="datetimeFigureOut">
              <a:rPr lang="de-DE" smtClean="0"/>
              <a:t>04.05.2016</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063DB1D2-D878-AF44-BEBA-95C39BF20662}" type="slidenum">
              <a:rPr lang="de-DE" smtClean="0"/>
              <a:t>‹#›</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9" name="Snip Diagonal Corner Rectangle 8"/>
          <p:cNvSpPr/>
          <p:nvPr/>
        </p:nvSpPr>
        <p:spPr>
          <a:xfrm flipV="1">
            <a:off x="228600" y="1707776"/>
            <a:ext cx="8686800" cy="4908176"/>
          </a:xfrm>
          <a:prstGeom prst="snip2DiagRect">
            <a:avLst>
              <a:gd name="adj1" fmla="val 0"/>
              <a:gd name="adj2" fmla="val 4003"/>
            </a:avLst>
          </a:prstGeom>
          <a:solidFill>
            <a:schemeClr val="bg1"/>
          </a:solidFill>
          <a:ln>
            <a:no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Snip Diagonal Corner Rectangle 9"/>
          <p:cNvSpPr/>
          <p:nvPr/>
        </p:nvSpPr>
        <p:spPr>
          <a:xfrm flipV="1">
            <a:off x="228600" y="228597"/>
            <a:ext cx="8686800" cy="1277473"/>
          </a:xfrm>
          <a:prstGeom prst="snip2DiagRect">
            <a:avLst>
              <a:gd name="adj1" fmla="val 0"/>
              <a:gd name="adj2" fmla="val 11674"/>
            </a:avLst>
          </a:prstGeom>
          <a:solidFill>
            <a:schemeClr val="bg1"/>
          </a:solidFill>
          <a:ln>
            <a:no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de-DE" smtClean="0"/>
              <a:t>Mastertitelformat bearbeiten</a:t>
            </a:r>
            <a:endParaRPr/>
          </a:p>
        </p:txBody>
      </p:sp>
      <p:sp>
        <p:nvSpPr>
          <p:cNvPr id="3" name="Date Placeholder 2"/>
          <p:cNvSpPr>
            <a:spLocks noGrp="1"/>
          </p:cNvSpPr>
          <p:nvPr>
            <p:ph type="dt" sz="half" idx="10"/>
          </p:nvPr>
        </p:nvSpPr>
        <p:spPr/>
        <p:txBody>
          <a:bodyPr/>
          <a:lstStyle/>
          <a:p>
            <a:fld id="{1D2EE010-7D00-404B-9F61-D4C2BEC29254}" type="datetimeFigureOut">
              <a:rPr lang="de-DE" smtClean="0"/>
              <a:t>04.05.2016</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063DB1D2-D878-AF44-BEBA-95C39BF20662}" type="slidenum">
              <a:rPr lang="de-DE" smtClean="0"/>
              <a:t>‹#›</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6" name="Snip Diagonal Corner Rectangle 5"/>
          <p:cNvSpPr/>
          <p:nvPr/>
        </p:nvSpPr>
        <p:spPr>
          <a:xfrm flipV="1">
            <a:off x="228600" y="228600"/>
            <a:ext cx="8686800" cy="6387352"/>
          </a:xfrm>
          <a:prstGeom prst="snip2DiagRect">
            <a:avLst>
              <a:gd name="adj1" fmla="val 0"/>
              <a:gd name="adj2" fmla="val 2529"/>
            </a:avLst>
          </a:prstGeom>
          <a:solidFill>
            <a:schemeClr val="bg1"/>
          </a:solidFill>
          <a:ln>
            <a:no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fld id="{1D2EE010-7D00-404B-9F61-D4C2BEC29254}" type="datetimeFigureOut">
              <a:rPr lang="de-DE" smtClean="0"/>
              <a:t>04.05.2016</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063DB1D2-D878-AF44-BEBA-95C39BF20662}" type="slidenum">
              <a:rPr lang="de-DE" smtClean="0"/>
              <a:t>‹#›</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grpSp>
        <p:nvGrpSpPr>
          <p:cNvPr id="11" name="Group 11"/>
          <p:cNvGrpSpPr/>
          <p:nvPr/>
        </p:nvGrpSpPr>
        <p:grpSpPr>
          <a:xfrm>
            <a:off x="228600" y="228600"/>
            <a:ext cx="4251960" cy="6387352"/>
            <a:chOff x="228600" y="228600"/>
            <a:chExt cx="4251960" cy="6387352"/>
          </a:xfrm>
        </p:grpSpPr>
        <p:sp>
          <p:nvSpPr>
            <p:cNvPr id="13" name="Snip Diagonal Corner Rectangle 12"/>
            <p:cNvSpPr/>
            <p:nvPr/>
          </p:nvSpPr>
          <p:spPr>
            <a:xfrm flipV="1">
              <a:off x="228600" y="228600"/>
              <a:ext cx="4251960" cy="6387352"/>
            </a:xfrm>
            <a:prstGeom prst="snip2DiagRect">
              <a:avLst>
                <a:gd name="adj1" fmla="val 0"/>
                <a:gd name="adj2" fmla="val 3794"/>
              </a:avLst>
            </a:prstGeom>
            <a:solidFill>
              <a:schemeClr val="bg1"/>
            </a:solidFill>
            <a:ln>
              <a:no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Teardrop 13"/>
            <p:cNvSpPr>
              <a:spLocks noChangeAspect="1"/>
            </p:cNvSpPr>
            <p:nvPr/>
          </p:nvSpPr>
          <p:spPr>
            <a:xfrm>
              <a:off x="3886200" y="432548"/>
              <a:ext cx="355002" cy="355002"/>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5" name="Snip Diagonal Corner Rectangle 14"/>
          <p:cNvSpPr/>
          <p:nvPr/>
        </p:nvSpPr>
        <p:spPr>
          <a:xfrm flipV="1">
            <a:off x="4648200" y="228600"/>
            <a:ext cx="4251960" cy="6387352"/>
          </a:xfrm>
          <a:prstGeom prst="snip2DiagRect">
            <a:avLst>
              <a:gd name="adj1" fmla="val 0"/>
              <a:gd name="adj2" fmla="val 3794"/>
            </a:avLst>
          </a:prstGeom>
          <a:solidFill>
            <a:schemeClr val="bg1"/>
          </a:solidFill>
          <a:ln>
            <a:no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525780" y="2177303"/>
            <a:ext cx="3657600" cy="1162050"/>
          </a:xfrm>
        </p:spPr>
        <p:txBody>
          <a:bodyPr anchor="b">
            <a:normAutofit/>
          </a:bodyPr>
          <a:lstStyle>
            <a:lvl1pPr algn="l">
              <a:defRPr sz="3000" b="0">
                <a:solidFill>
                  <a:schemeClr val="accent1"/>
                </a:solidFill>
              </a:defRPr>
            </a:lvl1pPr>
          </a:lstStyle>
          <a:p>
            <a:r>
              <a:rPr lang="de-DE" smtClean="0"/>
              <a:t>Mastertitelformat bearbeiten</a:t>
            </a:r>
            <a:endParaRPr/>
          </a:p>
        </p:txBody>
      </p:sp>
      <p:sp>
        <p:nvSpPr>
          <p:cNvPr id="3" name="Content Placeholder 2"/>
          <p:cNvSpPr>
            <a:spLocks noGrp="1"/>
          </p:cNvSpPr>
          <p:nvPr>
            <p:ph idx="1"/>
          </p:nvPr>
        </p:nvSpPr>
        <p:spPr>
          <a:xfrm>
            <a:off x="4945380" y="609600"/>
            <a:ext cx="3657600" cy="53340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dirty="0"/>
          </a:p>
        </p:txBody>
      </p:sp>
      <p:sp>
        <p:nvSpPr>
          <p:cNvPr id="4" name="Text Placeholder 3"/>
          <p:cNvSpPr>
            <a:spLocks noGrp="1"/>
          </p:cNvSpPr>
          <p:nvPr>
            <p:ph type="body" sz="half" idx="2"/>
          </p:nvPr>
        </p:nvSpPr>
        <p:spPr>
          <a:xfrm>
            <a:off x="525780" y="3352799"/>
            <a:ext cx="3657600" cy="2590801"/>
          </a:xfrm>
        </p:spPr>
        <p:txBody>
          <a:bodyPr>
            <a:normAutofit/>
          </a:bodyPr>
          <a:lstStyle>
            <a:lvl1pPr marL="0" indent="0">
              <a:lnSpc>
                <a:spcPct val="110000"/>
              </a:lnSpc>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Mastertextformat bearbeiten</a:t>
            </a:r>
          </a:p>
        </p:txBody>
      </p:sp>
      <p:sp>
        <p:nvSpPr>
          <p:cNvPr id="5" name="Date Placeholder 4"/>
          <p:cNvSpPr>
            <a:spLocks noGrp="1"/>
          </p:cNvSpPr>
          <p:nvPr>
            <p:ph type="dt" sz="half" idx="10"/>
          </p:nvPr>
        </p:nvSpPr>
        <p:spPr>
          <a:xfrm>
            <a:off x="762000" y="6297706"/>
            <a:ext cx="1295400" cy="365125"/>
          </a:xfrm>
        </p:spPr>
        <p:txBody>
          <a:bodyPr/>
          <a:lstStyle/>
          <a:p>
            <a:fld id="{1D2EE010-7D00-404B-9F61-D4C2BEC29254}" type="datetimeFigureOut">
              <a:rPr lang="de-DE" smtClean="0"/>
              <a:t>04.05.2016</a:t>
            </a:fld>
            <a:endParaRPr lang="de-DE"/>
          </a:p>
        </p:txBody>
      </p:sp>
      <p:sp>
        <p:nvSpPr>
          <p:cNvPr id="6" name="Footer Placeholder 5"/>
          <p:cNvSpPr>
            <a:spLocks noGrp="1"/>
          </p:cNvSpPr>
          <p:nvPr>
            <p:ph type="ftr" sz="quarter" idx="11"/>
          </p:nvPr>
        </p:nvSpPr>
        <p:spPr>
          <a:xfrm>
            <a:off x="2057400" y="6297706"/>
            <a:ext cx="2339788" cy="365125"/>
          </a:xfrm>
        </p:spPr>
        <p:txBody>
          <a:bodyPr/>
          <a:lstStyle/>
          <a:p>
            <a:endParaRPr lang="de-DE"/>
          </a:p>
        </p:txBody>
      </p:sp>
      <p:sp>
        <p:nvSpPr>
          <p:cNvPr id="7" name="Slide Number Placeholder 6"/>
          <p:cNvSpPr>
            <a:spLocks noGrp="1"/>
          </p:cNvSpPr>
          <p:nvPr>
            <p:ph type="sldNum" sz="quarter" idx="12"/>
          </p:nvPr>
        </p:nvSpPr>
        <p:spPr>
          <a:xfrm>
            <a:off x="304800" y="6297706"/>
            <a:ext cx="443753" cy="365125"/>
          </a:xfrm>
        </p:spPr>
        <p:txBody>
          <a:bodyPr/>
          <a:lstStyle>
            <a:lvl1pPr algn="l">
              <a:defRPr/>
            </a:lvl1pPr>
          </a:lstStyle>
          <a:p>
            <a:fld id="{063DB1D2-D878-AF44-BEBA-95C39BF20662}" type="slidenum">
              <a:rPr lang="de-DE" smtClean="0"/>
              <a:t>‹#›</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79463" y="295833"/>
            <a:ext cx="7583488" cy="1143000"/>
          </a:xfrm>
          <a:prstGeom prst="rect">
            <a:avLst/>
          </a:prstGeom>
        </p:spPr>
        <p:txBody>
          <a:bodyPr vert="horz" lIns="91440" tIns="45720" rIns="91440" bIns="45720" rtlCol="0" anchor="b" anchorCtr="0">
            <a:normAutofit/>
          </a:bodyPr>
          <a:lstStyle/>
          <a:p>
            <a:r>
              <a:rPr lang="de-DE" smtClean="0"/>
              <a:t>Mastertitelformat bearbeiten</a:t>
            </a:r>
            <a:endParaRPr/>
          </a:p>
        </p:txBody>
      </p:sp>
      <p:sp>
        <p:nvSpPr>
          <p:cNvPr id="3" name="Text Placeholder 2"/>
          <p:cNvSpPr>
            <a:spLocks noGrp="1"/>
          </p:cNvSpPr>
          <p:nvPr>
            <p:ph type="body" idx="1"/>
          </p:nvPr>
        </p:nvSpPr>
        <p:spPr>
          <a:xfrm>
            <a:off x="779463" y="1949824"/>
            <a:ext cx="7583488" cy="4007224"/>
          </a:xfrm>
          <a:prstGeom prst="rect">
            <a:avLst/>
          </a:prstGeom>
        </p:spPr>
        <p:txBody>
          <a:bodyPr vert="horz" lIns="91440" tIns="45720" rIns="91440" bIns="45720" rtlCol="0">
            <a:normAutofit/>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dirty="0"/>
          </a:p>
        </p:txBody>
      </p:sp>
      <p:sp>
        <p:nvSpPr>
          <p:cNvPr id="4" name="Date Placeholder 3"/>
          <p:cNvSpPr>
            <a:spLocks noGrp="1"/>
          </p:cNvSpPr>
          <p:nvPr>
            <p:ph type="dt" sz="half" idx="2"/>
          </p:nvPr>
        </p:nvSpPr>
        <p:spPr>
          <a:xfrm>
            <a:off x="228600" y="6243918"/>
            <a:ext cx="2133600" cy="365125"/>
          </a:xfrm>
          <a:prstGeom prst="rect">
            <a:avLst/>
          </a:prstGeom>
        </p:spPr>
        <p:txBody>
          <a:bodyPr vert="horz" lIns="91440" tIns="45720" rIns="91440" bIns="45720" rtlCol="0" anchor="ctr"/>
          <a:lstStyle>
            <a:lvl1pPr algn="l">
              <a:defRPr sz="1100" b="1">
                <a:solidFill>
                  <a:schemeClr val="bg1">
                    <a:lumMod val="65000"/>
                  </a:schemeClr>
                </a:solidFill>
              </a:defRPr>
            </a:lvl1pPr>
          </a:lstStyle>
          <a:p>
            <a:fld id="{1D2EE010-7D00-404B-9F61-D4C2BEC29254}" type="datetimeFigureOut">
              <a:rPr lang="de-DE" smtClean="0"/>
              <a:t>04.05.2016</a:t>
            </a:fld>
            <a:endParaRPr lang="de-DE"/>
          </a:p>
        </p:txBody>
      </p:sp>
      <p:sp>
        <p:nvSpPr>
          <p:cNvPr id="5" name="Footer Placeholder 4"/>
          <p:cNvSpPr>
            <a:spLocks noGrp="1"/>
          </p:cNvSpPr>
          <p:nvPr>
            <p:ph type="ftr" sz="quarter" idx="3"/>
          </p:nvPr>
        </p:nvSpPr>
        <p:spPr>
          <a:xfrm>
            <a:off x="5867400" y="6248400"/>
            <a:ext cx="2895600" cy="365125"/>
          </a:xfrm>
          <a:prstGeom prst="rect">
            <a:avLst/>
          </a:prstGeom>
        </p:spPr>
        <p:txBody>
          <a:bodyPr vert="horz" lIns="91440" tIns="45720" rIns="91440" bIns="45720" rtlCol="0" anchor="ctr"/>
          <a:lstStyle>
            <a:lvl1pPr algn="r">
              <a:defRPr sz="1100" b="1">
                <a:solidFill>
                  <a:schemeClr val="bg1">
                    <a:lumMod val="65000"/>
                  </a:schemeClr>
                </a:solidFill>
              </a:defRPr>
            </a:lvl1pPr>
          </a:lstStyle>
          <a:p>
            <a:endParaRPr lang="de-DE"/>
          </a:p>
        </p:txBody>
      </p:sp>
      <p:sp>
        <p:nvSpPr>
          <p:cNvPr id="6" name="Slide Number Placeholder 5"/>
          <p:cNvSpPr>
            <a:spLocks noGrp="1"/>
          </p:cNvSpPr>
          <p:nvPr>
            <p:ph type="sldNum" sz="quarter" idx="4"/>
          </p:nvPr>
        </p:nvSpPr>
        <p:spPr>
          <a:xfrm>
            <a:off x="4305300" y="6248400"/>
            <a:ext cx="533400" cy="365125"/>
          </a:xfrm>
          <a:prstGeom prst="rect">
            <a:avLst/>
          </a:prstGeom>
        </p:spPr>
        <p:txBody>
          <a:bodyPr vert="horz" lIns="91440" tIns="45720" rIns="91440" bIns="45720" rtlCol="0" anchor="ctr"/>
          <a:lstStyle>
            <a:lvl1pPr algn="ctr">
              <a:defRPr sz="1100" b="1">
                <a:solidFill>
                  <a:schemeClr val="bg1">
                    <a:lumMod val="65000"/>
                  </a:schemeClr>
                </a:solidFill>
              </a:defRPr>
            </a:lvl1pPr>
          </a:lstStyle>
          <a:p>
            <a:fld id="{063DB1D2-D878-AF44-BEBA-95C39BF20662}" type="slidenum">
              <a:rPr lang="de-DE" smtClean="0"/>
              <a:t>‹#›</a:t>
            </a:fld>
            <a:endParaRPr lang="de-DE"/>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txStyles>
    <p:titleStyle>
      <a:lvl1pPr algn="l" defTabSz="914400" rtl="0" eaLnBrk="1" latinLnBrk="0" hangingPunct="1">
        <a:spcBef>
          <a:spcPct val="0"/>
        </a:spcBef>
        <a:buNone/>
        <a:defRPr sz="3800" kern="1200">
          <a:solidFill>
            <a:schemeClr val="tx1">
              <a:lumMod val="90000"/>
              <a:lumOff val="10000"/>
            </a:schemeClr>
          </a:solidFill>
          <a:latin typeface="+mj-lt"/>
          <a:ea typeface="+mj-ea"/>
          <a:cs typeface="+mj-cs"/>
        </a:defRPr>
      </a:lvl1pPr>
    </p:titleStyle>
    <p:bodyStyle>
      <a:lvl1pPr marL="342900" indent="-342900" algn="l" defTabSz="914400" rtl="0" eaLnBrk="1" latinLnBrk="0" hangingPunct="1">
        <a:spcBef>
          <a:spcPts val="2000"/>
        </a:spcBef>
        <a:buClr>
          <a:schemeClr val="accent1"/>
        </a:buClr>
        <a:buSzPct val="90000"/>
        <a:buFont typeface="Wingdings 2" pitchFamily="18" charset="2"/>
        <a:buChar char=""/>
        <a:defRPr sz="2200" kern="1200">
          <a:solidFill>
            <a:schemeClr val="tx1">
              <a:lumMod val="90000"/>
              <a:lumOff val="10000"/>
            </a:schemeClr>
          </a:solidFill>
          <a:latin typeface="+mn-lt"/>
          <a:ea typeface="+mn-ea"/>
          <a:cs typeface="+mn-cs"/>
        </a:defRPr>
      </a:lvl1pPr>
      <a:lvl2pPr marL="685800" indent="-336550" algn="l" defTabSz="914400" rtl="0" eaLnBrk="1" latinLnBrk="0" hangingPunct="1">
        <a:spcBef>
          <a:spcPts val="600"/>
        </a:spcBef>
        <a:buClr>
          <a:schemeClr val="accent1"/>
        </a:buClr>
        <a:buSzPct val="90000"/>
        <a:buFont typeface="Wingdings 2" pitchFamily="18" charset="2"/>
        <a:buChar char=""/>
        <a:defRPr sz="2000" kern="1200">
          <a:solidFill>
            <a:schemeClr val="tx1">
              <a:lumMod val="90000"/>
              <a:lumOff val="10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3pPr>
      <a:lvl4pPr marL="1371600" indent="-3365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5pPr>
      <a:lvl6pPr marL="2055813"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7pPr>
      <a:lvl8pPr marL="2743200"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2" pitchFamily="18" charset="2"/>
        <a:buChar char=""/>
        <a:defRPr lang="en-US" sz="1800" kern="1200" dirty="0">
          <a:solidFill>
            <a:schemeClr val="tx1">
              <a:lumMod val="90000"/>
              <a:lumOff val="10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oleObject" Target="file:///\\localhost\Users\PedroHenriqueBaeta\OneDrive\Dokumente\01_Uni_Freiburg\02_SS2016\02_Wearables_Lab\Dokument1!OLE_LINK2" TargetMode="External"/><Relationship Id="rId7" Type="http://schemas.openxmlformats.org/officeDocument/2006/relationships/image" Target="../media/image11.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0.emf"/><Relationship Id="rId5" Type="http://schemas.openxmlformats.org/officeDocument/2006/relationships/oleObject" Target="file:///\\localhost\Users\PedroHenriqueBaeta\OneDrive\Dokumente\01_Uni_Freiburg\02_SS2016\02_Wearables_Lab\Dokument1!OLE_LINK3" TargetMode="External"/><Relationship Id="rId4" Type="http://schemas.openxmlformats.org/officeDocument/2006/relationships/image" Target="../media/image9.emf"/></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fontScale="90000"/>
          </a:bodyPr>
          <a:lstStyle/>
          <a:p>
            <a:r>
              <a:rPr lang="en-GB" dirty="0" smtClean="0"/>
              <a:t>Ultimate Cycling Training System</a:t>
            </a:r>
            <a:endParaRPr lang="en-GB" dirty="0"/>
          </a:p>
        </p:txBody>
      </p:sp>
      <p:sp>
        <p:nvSpPr>
          <p:cNvPr id="3" name="Untertitel 2"/>
          <p:cNvSpPr>
            <a:spLocks noGrp="1"/>
          </p:cNvSpPr>
          <p:nvPr>
            <p:ph type="subTitle" idx="1"/>
          </p:nvPr>
        </p:nvSpPr>
        <p:spPr/>
        <p:txBody>
          <a:bodyPr>
            <a:normAutofit fontScale="92500"/>
          </a:bodyPr>
          <a:lstStyle/>
          <a:p>
            <a:r>
              <a:rPr lang="en-GB" dirty="0" smtClean="0"/>
              <a:t>The Ultimate Cycling Training System based on the power output measuring of the rider, which offers all cyclist real-time data they need to track their performances.   </a:t>
            </a:r>
            <a:endParaRPr lang="en-GB" dirty="0"/>
          </a:p>
        </p:txBody>
      </p:sp>
    </p:spTree>
    <p:extLst>
      <p:ext uri="{BB962C8B-B14F-4D97-AF65-F5344CB8AC3E}">
        <p14:creationId xmlns:p14="http://schemas.microsoft.com/office/powerpoint/2010/main" val="34742064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lstStyle/>
          <a:p>
            <a:r>
              <a:rPr lang="en-GB" dirty="0" smtClean="0"/>
              <a:t>Project Presentation</a:t>
            </a:r>
            <a:endParaRPr lang="en-GB" dirty="0"/>
          </a:p>
        </p:txBody>
      </p:sp>
      <p:pic>
        <p:nvPicPr>
          <p:cNvPr id="5" name="Inhaltsplatzhalter 4"/>
          <p:cNvPicPr>
            <a:picLocks noGrp="1" noChangeAspect="1"/>
          </p:cNvPicPr>
          <p:nvPr>
            <p:ph idx="1"/>
          </p:nvPr>
        </p:nvPicPr>
        <p:blipFill>
          <a:blip r:embed="rId2"/>
          <a:srcRect t="10416" b="10416"/>
          <a:stretch>
            <a:fillRect/>
          </a:stretch>
        </p:blipFill>
        <p:spPr>
          <a:xfrm>
            <a:off x="1567770" y="2138516"/>
            <a:ext cx="5996412" cy="3168590"/>
          </a:xfrm>
        </p:spPr>
      </p:pic>
      <p:cxnSp>
        <p:nvCxnSpPr>
          <p:cNvPr id="7" name="Gerade Verbindung mit Pfeil 6"/>
          <p:cNvCxnSpPr/>
          <p:nvPr/>
        </p:nvCxnSpPr>
        <p:spPr>
          <a:xfrm flipH="1">
            <a:off x="1494780" y="4700960"/>
            <a:ext cx="1365814" cy="13431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feld 9"/>
          <p:cNvSpPr txBox="1"/>
          <p:nvPr/>
        </p:nvSpPr>
        <p:spPr>
          <a:xfrm>
            <a:off x="1139329" y="6004236"/>
            <a:ext cx="1473099" cy="369332"/>
          </a:xfrm>
          <a:prstGeom prst="rect">
            <a:avLst/>
          </a:prstGeom>
          <a:noFill/>
        </p:spPr>
        <p:txBody>
          <a:bodyPr wrap="square" rtlCol="0">
            <a:spAutoFit/>
          </a:bodyPr>
          <a:lstStyle/>
          <a:p>
            <a:r>
              <a:rPr lang="en-GB" dirty="0" smtClean="0"/>
              <a:t>Roller</a:t>
            </a:r>
            <a:endParaRPr lang="en-GB" dirty="0"/>
          </a:p>
        </p:txBody>
      </p:sp>
      <p:cxnSp>
        <p:nvCxnSpPr>
          <p:cNvPr id="12" name="Gerade Verbindung mit Pfeil 11"/>
          <p:cNvCxnSpPr/>
          <p:nvPr/>
        </p:nvCxnSpPr>
        <p:spPr>
          <a:xfrm flipH="1" flipV="1">
            <a:off x="1494780" y="2306683"/>
            <a:ext cx="2738722" cy="19708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feld 12"/>
          <p:cNvSpPr txBox="1"/>
          <p:nvPr/>
        </p:nvSpPr>
        <p:spPr>
          <a:xfrm>
            <a:off x="675056" y="1801221"/>
            <a:ext cx="2185538" cy="646331"/>
          </a:xfrm>
          <a:prstGeom prst="rect">
            <a:avLst/>
          </a:prstGeom>
          <a:noFill/>
        </p:spPr>
        <p:txBody>
          <a:bodyPr wrap="square" rtlCol="0">
            <a:spAutoFit/>
          </a:bodyPr>
          <a:lstStyle/>
          <a:p>
            <a:r>
              <a:rPr lang="en-GB" dirty="0" smtClean="0"/>
              <a:t>Threshold Power Test</a:t>
            </a:r>
            <a:endParaRPr lang="en-GB" dirty="0"/>
          </a:p>
        </p:txBody>
      </p:sp>
      <p:cxnSp>
        <p:nvCxnSpPr>
          <p:cNvPr id="15" name="Gerade Verbindung mit Pfeil 14"/>
          <p:cNvCxnSpPr/>
          <p:nvPr/>
        </p:nvCxnSpPr>
        <p:spPr>
          <a:xfrm flipV="1">
            <a:off x="5503553" y="2978249"/>
            <a:ext cx="1605811" cy="2572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Textfeld 15"/>
          <p:cNvSpPr txBox="1"/>
          <p:nvPr/>
        </p:nvSpPr>
        <p:spPr>
          <a:xfrm>
            <a:off x="7109363" y="2312196"/>
            <a:ext cx="1707999" cy="923330"/>
          </a:xfrm>
          <a:prstGeom prst="rect">
            <a:avLst/>
          </a:prstGeom>
          <a:noFill/>
        </p:spPr>
        <p:txBody>
          <a:bodyPr wrap="square" rtlCol="0">
            <a:spAutoFit/>
          </a:bodyPr>
          <a:lstStyle/>
          <a:p>
            <a:r>
              <a:rPr lang="en-GB" dirty="0" smtClean="0"/>
              <a:t>Display the information to the public.</a:t>
            </a:r>
            <a:endParaRPr lang="en-GB" dirty="0"/>
          </a:p>
        </p:txBody>
      </p:sp>
      <p:cxnSp>
        <p:nvCxnSpPr>
          <p:cNvPr id="22" name="Gerade Verbindung mit Pfeil 21"/>
          <p:cNvCxnSpPr/>
          <p:nvPr/>
        </p:nvCxnSpPr>
        <p:spPr>
          <a:xfrm>
            <a:off x="4773639" y="3941799"/>
            <a:ext cx="2452511" cy="167891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Textfeld 22"/>
          <p:cNvSpPr txBox="1"/>
          <p:nvPr/>
        </p:nvSpPr>
        <p:spPr>
          <a:xfrm>
            <a:off x="7228421" y="5436047"/>
            <a:ext cx="856650" cy="369332"/>
          </a:xfrm>
          <a:prstGeom prst="rect">
            <a:avLst/>
          </a:prstGeom>
          <a:noFill/>
        </p:spPr>
        <p:txBody>
          <a:bodyPr wrap="none" rtlCol="0">
            <a:spAutoFit/>
          </a:bodyPr>
          <a:lstStyle/>
          <a:p>
            <a:r>
              <a:rPr lang="en-GB" dirty="0" smtClean="0"/>
              <a:t>Bicycle</a:t>
            </a:r>
            <a:endParaRPr lang="en-GB" dirty="0"/>
          </a:p>
        </p:txBody>
      </p:sp>
      <p:sp>
        <p:nvSpPr>
          <p:cNvPr id="24" name="Textfeld 23"/>
          <p:cNvSpPr txBox="1"/>
          <p:nvPr/>
        </p:nvSpPr>
        <p:spPr>
          <a:xfrm>
            <a:off x="5096159" y="1786234"/>
            <a:ext cx="1214057" cy="369332"/>
          </a:xfrm>
          <a:prstGeom prst="rect">
            <a:avLst/>
          </a:prstGeom>
          <a:noFill/>
        </p:spPr>
        <p:txBody>
          <a:bodyPr wrap="none" rtlCol="0">
            <a:spAutoFit/>
          </a:bodyPr>
          <a:lstStyle/>
          <a:p>
            <a:r>
              <a:rPr lang="en-GB" dirty="0" smtClean="0"/>
              <a:t>Volunteers</a:t>
            </a:r>
            <a:endParaRPr lang="en-GB" dirty="0"/>
          </a:p>
        </p:txBody>
      </p:sp>
      <p:cxnSp>
        <p:nvCxnSpPr>
          <p:cNvPr id="26" name="Gerade Verbindung mit Pfeil 25"/>
          <p:cNvCxnSpPr/>
          <p:nvPr/>
        </p:nvCxnSpPr>
        <p:spPr>
          <a:xfrm flipV="1">
            <a:off x="4481674" y="2000098"/>
            <a:ext cx="602284" cy="5547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4746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Bild 39" descr="11401050_10153469357938469_4775319878903203227_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9203" y="476845"/>
            <a:ext cx="4090647" cy="27270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9" name="Gruppierung 8"/>
          <p:cNvGrpSpPr/>
          <p:nvPr/>
        </p:nvGrpSpPr>
        <p:grpSpPr>
          <a:xfrm>
            <a:off x="1908234" y="566614"/>
            <a:ext cx="2663766" cy="1342980"/>
            <a:chOff x="1270307" y="624375"/>
            <a:chExt cx="2303544" cy="1045538"/>
          </a:xfrm>
        </p:grpSpPr>
        <p:sp>
          <p:nvSpPr>
            <p:cNvPr id="10" name="Rechteck 9"/>
            <p:cNvSpPr/>
            <p:nvPr/>
          </p:nvSpPr>
          <p:spPr>
            <a:xfrm>
              <a:off x="1270307" y="624375"/>
              <a:ext cx="2303544" cy="1045538"/>
            </a:xfrm>
            <a:prstGeom prst="rect">
              <a:avLst/>
            </a:pr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1" name="Rechteck 10"/>
            <p:cNvSpPr/>
            <p:nvPr/>
          </p:nvSpPr>
          <p:spPr>
            <a:xfrm>
              <a:off x="1638874" y="624375"/>
              <a:ext cx="1934977" cy="104553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64008" rIns="64008" bIns="64008" numCol="1" spcCol="1270" anchor="ctr" anchorCtr="0">
              <a:noAutofit/>
            </a:bodyPr>
            <a:lstStyle/>
            <a:p>
              <a:pPr marL="285750" lvl="0" indent="-285750" algn="l" defTabSz="400050">
                <a:lnSpc>
                  <a:spcPct val="90000"/>
                </a:lnSpc>
                <a:spcBef>
                  <a:spcPct val="0"/>
                </a:spcBef>
                <a:spcAft>
                  <a:spcPct val="35000"/>
                </a:spcAft>
                <a:buFont typeface="Wingdings" charset="2"/>
                <a:buChar char="u"/>
              </a:pPr>
              <a:r>
                <a:rPr lang="en-GB" sz="1400" kern="1200" dirty="0" smtClean="0"/>
                <a:t>The power is the instantaneous output measurement of the power in Watts(W) produced by the rider</a:t>
              </a:r>
              <a:endParaRPr lang="en-GB" sz="1400" kern="1200" dirty="0"/>
            </a:p>
          </p:txBody>
        </p:sp>
      </p:grpSp>
      <p:grpSp>
        <p:nvGrpSpPr>
          <p:cNvPr id="18" name="Gruppierung 17"/>
          <p:cNvGrpSpPr/>
          <p:nvPr/>
        </p:nvGrpSpPr>
        <p:grpSpPr>
          <a:xfrm>
            <a:off x="2600771" y="2323544"/>
            <a:ext cx="3143545" cy="2291686"/>
            <a:chOff x="2796020" y="2068952"/>
            <a:chExt cx="1441586" cy="1061044"/>
          </a:xfrm>
        </p:grpSpPr>
        <p:sp>
          <p:nvSpPr>
            <p:cNvPr id="19" name="Rechteck 18"/>
            <p:cNvSpPr/>
            <p:nvPr/>
          </p:nvSpPr>
          <p:spPr>
            <a:xfrm>
              <a:off x="2796020" y="2068952"/>
              <a:ext cx="1441586" cy="961538"/>
            </a:xfrm>
            <a:prstGeom prst="rect">
              <a:avLst/>
            </a:pr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0" name="Rechteck 19"/>
            <p:cNvSpPr/>
            <p:nvPr/>
          </p:nvSpPr>
          <p:spPr>
            <a:xfrm>
              <a:off x="3016417" y="2168458"/>
              <a:ext cx="1210932" cy="96153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64008" rIns="64008" bIns="64008" numCol="1" spcCol="1270" anchor="ctr" anchorCtr="0">
              <a:noAutofit/>
            </a:bodyPr>
            <a:lstStyle/>
            <a:p>
              <a:pPr marL="285750" lvl="0" indent="-285750" defTabSz="400050">
                <a:lnSpc>
                  <a:spcPct val="90000"/>
                </a:lnSpc>
                <a:spcBef>
                  <a:spcPct val="0"/>
                </a:spcBef>
                <a:spcAft>
                  <a:spcPct val="35000"/>
                </a:spcAft>
                <a:buFont typeface="Wingdings" charset="2"/>
                <a:buChar char="u"/>
              </a:pPr>
              <a:r>
                <a:rPr lang="en-GB" sz="1400" b="1" u="sng" dirty="0" smtClean="0"/>
                <a:t>Low</a:t>
              </a:r>
              <a:r>
                <a:rPr lang="en-GB" sz="1400" u="sng" dirty="0" smtClean="0"/>
                <a:t> </a:t>
              </a:r>
              <a:r>
                <a:rPr lang="en-GB" sz="1400" dirty="0" smtClean="0"/>
                <a:t>interchangeability </a:t>
              </a:r>
              <a:r>
                <a:rPr lang="en-GB" sz="1400" dirty="0"/>
                <a:t>of the power meters available on the market</a:t>
              </a:r>
              <a:r>
                <a:rPr lang="en-GB" sz="900" dirty="0" smtClean="0"/>
                <a:t>.</a:t>
              </a:r>
              <a:endParaRPr lang="en-GB" sz="1400" b="1" u="sng" dirty="0" smtClean="0"/>
            </a:p>
            <a:p>
              <a:pPr marL="285750" indent="-285750" defTabSz="400050">
                <a:lnSpc>
                  <a:spcPct val="90000"/>
                </a:lnSpc>
                <a:spcBef>
                  <a:spcPct val="0"/>
                </a:spcBef>
                <a:spcAft>
                  <a:spcPct val="35000"/>
                </a:spcAft>
                <a:buFont typeface="Wingdings" charset="2"/>
                <a:buChar char="u"/>
              </a:pPr>
              <a:r>
                <a:rPr lang="en-GB" sz="1400" b="1" u="sng" dirty="0" smtClean="0"/>
                <a:t>High cost </a:t>
              </a:r>
              <a:r>
                <a:rPr lang="en-GB" sz="1400" dirty="0" smtClean="0"/>
                <a:t>of the power meters available on the market.</a:t>
              </a:r>
            </a:p>
            <a:p>
              <a:pPr marL="285750" lvl="0" indent="-285750" defTabSz="400050">
                <a:lnSpc>
                  <a:spcPct val="90000"/>
                </a:lnSpc>
                <a:spcBef>
                  <a:spcPct val="0"/>
                </a:spcBef>
                <a:spcAft>
                  <a:spcPct val="35000"/>
                </a:spcAft>
                <a:buFont typeface="Wingdings" charset="2"/>
                <a:buChar char="u"/>
              </a:pPr>
              <a:r>
                <a:rPr lang="en-GB" sz="1400" dirty="0" smtClean="0"/>
                <a:t>Allows to </a:t>
              </a:r>
              <a:r>
                <a:rPr lang="en-GB" sz="1400" dirty="0"/>
                <a:t>t</a:t>
              </a:r>
              <a:r>
                <a:rPr lang="en-GB" sz="1400" dirty="0" smtClean="0"/>
                <a:t>rain </a:t>
              </a:r>
              <a:r>
                <a:rPr lang="en-GB" sz="1400" dirty="0"/>
                <a:t>as efficiently as possible by providing a reliable metric to track cycling intensity.</a:t>
              </a:r>
            </a:p>
            <a:p>
              <a:pPr defTabSz="400050">
                <a:lnSpc>
                  <a:spcPct val="90000"/>
                </a:lnSpc>
                <a:spcBef>
                  <a:spcPct val="0"/>
                </a:spcBef>
                <a:spcAft>
                  <a:spcPct val="35000"/>
                </a:spcAft>
              </a:pPr>
              <a:endParaRPr lang="en-GB" sz="1400" dirty="0" smtClean="0"/>
            </a:p>
            <a:p>
              <a:pPr lvl="0" algn="l" defTabSz="400050">
                <a:lnSpc>
                  <a:spcPct val="90000"/>
                </a:lnSpc>
                <a:spcBef>
                  <a:spcPct val="0"/>
                </a:spcBef>
                <a:spcAft>
                  <a:spcPct val="35000"/>
                </a:spcAft>
              </a:pPr>
              <a:endParaRPr lang="en-GB" sz="900" kern="1200" dirty="0"/>
            </a:p>
          </p:txBody>
        </p:sp>
      </p:grpSp>
      <p:grpSp>
        <p:nvGrpSpPr>
          <p:cNvPr id="31" name="Gruppierung 30"/>
          <p:cNvGrpSpPr/>
          <p:nvPr/>
        </p:nvGrpSpPr>
        <p:grpSpPr>
          <a:xfrm>
            <a:off x="4347304" y="4631215"/>
            <a:ext cx="2878927" cy="1984200"/>
            <a:chOff x="6097134" y="2203356"/>
            <a:chExt cx="1448336" cy="961538"/>
          </a:xfrm>
        </p:grpSpPr>
        <p:sp>
          <p:nvSpPr>
            <p:cNvPr id="32" name="Rechteck 31"/>
            <p:cNvSpPr/>
            <p:nvPr/>
          </p:nvSpPr>
          <p:spPr>
            <a:xfrm>
              <a:off x="6097134" y="2203356"/>
              <a:ext cx="1441586" cy="961538"/>
            </a:xfrm>
            <a:prstGeom prst="rect">
              <a:avLst/>
            </a:pr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3" name="Rechteck 32"/>
            <p:cNvSpPr/>
            <p:nvPr/>
          </p:nvSpPr>
          <p:spPr>
            <a:xfrm>
              <a:off x="6334538" y="2355996"/>
              <a:ext cx="1210932" cy="79466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64008" rIns="64008" bIns="64008" numCol="1" spcCol="1270" anchor="ctr" anchorCtr="0">
              <a:noAutofit/>
            </a:bodyPr>
            <a:lstStyle/>
            <a:p>
              <a:pPr marL="285750" lvl="0" indent="-285750" algn="l" defTabSz="400050">
                <a:lnSpc>
                  <a:spcPct val="90000"/>
                </a:lnSpc>
                <a:spcBef>
                  <a:spcPct val="0"/>
                </a:spcBef>
                <a:spcAft>
                  <a:spcPct val="35000"/>
                </a:spcAft>
                <a:buFont typeface="Wingdings" charset="2"/>
                <a:buChar char="u"/>
              </a:pPr>
              <a:r>
                <a:rPr lang="en-GB" sz="1400" kern="1200" dirty="0" smtClean="0"/>
                <a:t>Power information provides residual fatigue information for past workouts, as well as when ones performs at his best</a:t>
              </a:r>
            </a:p>
            <a:p>
              <a:pPr marL="285750" indent="-285750" defTabSz="400050">
                <a:lnSpc>
                  <a:spcPct val="90000"/>
                </a:lnSpc>
                <a:spcBef>
                  <a:spcPct val="0"/>
                </a:spcBef>
                <a:spcAft>
                  <a:spcPct val="35000"/>
                </a:spcAft>
                <a:buFont typeface="Wingdings" charset="2"/>
                <a:buChar char="u"/>
              </a:pPr>
              <a:r>
                <a:rPr lang="en-GB" sz="1400" dirty="0"/>
                <a:t>Allow the Train as efficiently as possible by providing a reliable metric to track cycling intensity.</a:t>
              </a:r>
            </a:p>
            <a:p>
              <a:pPr lvl="0" algn="l" defTabSz="400050">
                <a:lnSpc>
                  <a:spcPct val="90000"/>
                </a:lnSpc>
                <a:spcBef>
                  <a:spcPct val="0"/>
                </a:spcBef>
                <a:spcAft>
                  <a:spcPct val="35000"/>
                </a:spcAft>
              </a:pPr>
              <a:r>
                <a:rPr lang="en-GB" sz="1400" kern="1200" dirty="0" smtClean="0"/>
                <a:t>.</a:t>
              </a:r>
              <a:endParaRPr lang="en-GB" sz="1400" kern="1200" dirty="0"/>
            </a:p>
          </p:txBody>
        </p:sp>
      </p:grpSp>
      <p:grpSp>
        <p:nvGrpSpPr>
          <p:cNvPr id="21" name="Gruppierung 20"/>
          <p:cNvGrpSpPr/>
          <p:nvPr/>
        </p:nvGrpSpPr>
        <p:grpSpPr>
          <a:xfrm>
            <a:off x="2600771" y="4538647"/>
            <a:ext cx="2076768" cy="2076768"/>
            <a:chOff x="0" y="3874325"/>
            <a:chExt cx="2076768" cy="2076768"/>
          </a:xfrm>
        </p:grpSpPr>
        <p:sp>
          <p:nvSpPr>
            <p:cNvPr id="22" name="Oval 21"/>
            <p:cNvSpPr/>
            <p:nvPr/>
          </p:nvSpPr>
          <p:spPr>
            <a:xfrm>
              <a:off x="0" y="3874325"/>
              <a:ext cx="2076768" cy="2076768"/>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3" name="Oval 4"/>
            <p:cNvSpPr/>
            <p:nvPr/>
          </p:nvSpPr>
          <p:spPr>
            <a:xfrm>
              <a:off x="304136" y="4178461"/>
              <a:ext cx="1468496" cy="14684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r>
                <a:rPr lang="en-GB" sz="2500" kern="1200" dirty="0" smtClean="0"/>
                <a:t>Why training with power meter?</a:t>
              </a:r>
              <a:endParaRPr lang="en-GB" sz="2500" kern="1200" dirty="0"/>
            </a:p>
          </p:txBody>
        </p:sp>
      </p:grpSp>
      <p:grpSp>
        <p:nvGrpSpPr>
          <p:cNvPr id="24" name="Gruppierung 23"/>
          <p:cNvGrpSpPr/>
          <p:nvPr/>
        </p:nvGrpSpPr>
        <p:grpSpPr>
          <a:xfrm>
            <a:off x="828139" y="2323544"/>
            <a:ext cx="2076768" cy="2076768"/>
            <a:chOff x="0" y="3874325"/>
            <a:chExt cx="2076768" cy="2076768"/>
          </a:xfrm>
        </p:grpSpPr>
        <p:sp>
          <p:nvSpPr>
            <p:cNvPr id="25" name="Oval 24"/>
            <p:cNvSpPr/>
            <p:nvPr/>
          </p:nvSpPr>
          <p:spPr>
            <a:xfrm>
              <a:off x="0" y="3874325"/>
              <a:ext cx="2076768" cy="2076768"/>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6" name="Oval 4"/>
            <p:cNvSpPr/>
            <p:nvPr/>
          </p:nvSpPr>
          <p:spPr>
            <a:xfrm>
              <a:off x="304136" y="4178461"/>
              <a:ext cx="1468496" cy="14684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r>
                <a:rPr lang="en-GB" sz="2400" dirty="0"/>
                <a:t>Motivation</a:t>
              </a:r>
            </a:p>
          </p:txBody>
        </p:sp>
      </p:grpSp>
      <p:grpSp>
        <p:nvGrpSpPr>
          <p:cNvPr id="27" name="Gruppierung 26"/>
          <p:cNvGrpSpPr/>
          <p:nvPr/>
        </p:nvGrpSpPr>
        <p:grpSpPr>
          <a:xfrm>
            <a:off x="48297" y="136962"/>
            <a:ext cx="2076768" cy="2076768"/>
            <a:chOff x="0" y="3874325"/>
            <a:chExt cx="2076768" cy="2076768"/>
          </a:xfrm>
        </p:grpSpPr>
        <p:sp>
          <p:nvSpPr>
            <p:cNvPr id="28" name="Oval 27"/>
            <p:cNvSpPr/>
            <p:nvPr/>
          </p:nvSpPr>
          <p:spPr>
            <a:xfrm>
              <a:off x="0" y="3874325"/>
              <a:ext cx="2076768" cy="2076768"/>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9" name="Oval 4"/>
            <p:cNvSpPr/>
            <p:nvPr/>
          </p:nvSpPr>
          <p:spPr>
            <a:xfrm>
              <a:off x="304136" y="4178461"/>
              <a:ext cx="1468496" cy="14684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r>
                <a:rPr lang="en-GB" sz="2400" dirty="0"/>
                <a:t>What is cycling power?</a:t>
              </a:r>
            </a:p>
          </p:txBody>
        </p:sp>
      </p:grpSp>
    </p:spTree>
    <p:extLst>
      <p:ext uri="{BB962C8B-B14F-4D97-AF65-F5344CB8AC3E}">
        <p14:creationId xmlns:p14="http://schemas.microsoft.com/office/powerpoint/2010/main" val="21420090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lstStyle/>
          <a:p>
            <a:r>
              <a:rPr lang="en-GB" dirty="0" smtClean="0"/>
              <a:t>Cycling Data</a:t>
            </a:r>
            <a:endParaRPr lang="en-GB" dirty="0"/>
          </a:p>
        </p:txBody>
      </p:sp>
      <p:sp>
        <p:nvSpPr>
          <p:cNvPr id="3" name="Textplatzhalter 2"/>
          <p:cNvSpPr>
            <a:spLocks noGrp="1"/>
          </p:cNvSpPr>
          <p:nvPr>
            <p:ph type="body" idx="1"/>
          </p:nvPr>
        </p:nvSpPr>
        <p:spPr/>
        <p:txBody>
          <a:bodyPr/>
          <a:lstStyle/>
          <a:p>
            <a:r>
              <a:rPr lang="de-DE" dirty="0" smtClean="0"/>
              <a:t>Power Data</a:t>
            </a:r>
            <a:endParaRPr lang="de-DE" dirty="0"/>
          </a:p>
        </p:txBody>
      </p:sp>
      <p:sp>
        <p:nvSpPr>
          <p:cNvPr id="4" name="Inhaltsplatzhalter 3"/>
          <p:cNvSpPr>
            <a:spLocks noGrp="1"/>
          </p:cNvSpPr>
          <p:nvPr>
            <p:ph sz="half" idx="2"/>
          </p:nvPr>
        </p:nvSpPr>
        <p:spPr/>
        <p:txBody>
          <a:bodyPr>
            <a:normAutofit/>
          </a:bodyPr>
          <a:lstStyle/>
          <a:p>
            <a:r>
              <a:rPr lang="en-GB" dirty="0"/>
              <a:t>Power (Watts):</a:t>
            </a:r>
          </a:p>
          <a:p>
            <a:pPr lvl="1"/>
            <a:r>
              <a:rPr lang="en-GB" dirty="0"/>
              <a:t>Current Power;</a:t>
            </a:r>
          </a:p>
          <a:p>
            <a:pPr lvl="1"/>
            <a:r>
              <a:rPr lang="en-GB" dirty="0"/>
              <a:t>Average Power;</a:t>
            </a:r>
          </a:p>
          <a:p>
            <a:pPr lvl="1"/>
            <a:r>
              <a:rPr lang="en-GB" dirty="0"/>
              <a:t>NP (Normalized Power);</a:t>
            </a:r>
          </a:p>
          <a:p>
            <a:pPr lvl="1"/>
            <a:r>
              <a:rPr lang="en-GB" dirty="0"/>
              <a:t>IF (Intensity Factor)</a:t>
            </a:r>
            <a:r>
              <a:rPr lang="en-GB" dirty="0" smtClean="0"/>
              <a:t>;</a:t>
            </a:r>
            <a:endParaRPr lang="en-GB" dirty="0"/>
          </a:p>
        </p:txBody>
      </p:sp>
      <p:sp>
        <p:nvSpPr>
          <p:cNvPr id="5" name="Textplatzhalter 4"/>
          <p:cNvSpPr>
            <a:spLocks noGrp="1"/>
          </p:cNvSpPr>
          <p:nvPr>
            <p:ph type="body" sz="quarter" idx="3"/>
          </p:nvPr>
        </p:nvSpPr>
        <p:spPr/>
        <p:txBody>
          <a:bodyPr/>
          <a:lstStyle/>
          <a:p>
            <a:r>
              <a:rPr lang="de-DE" dirty="0" smtClean="0"/>
              <a:t>Additional Data</a:t>
            </a:r>
            <a:endParaRPr lang="de-DE" dirty="0"/>
          </a:p>
        </p:txBody>
      </p:sp>
      <p:sp>
        <p:nvSpPr>
          <p:cNvPr id="6" name="Inhaltsplatzhalter 5"/>
          <p:cNvSpPr>
            <a:spLocks noGrp="1"/>
          </p:cNvSpPr>
          <p:nvPr>
            <p:ph sz="quarter" idx="4"/>
          </p:nvPr>
        </p:nvSpPr>
        <p:spPr/>
        <p:txBody>
          <a:bodyPr>
            <a:normAutofit fontScale="85000" lnSpcReduction="20000"/>
          </a:bodyPr>
          <a:lstStyle/>
          <a:p>
            <a:r>
              <a:rPr lang="en-GB" dirty="0" smtClean="0"/>
              <a:t>Ride </a:t>
            </a:r>
            <a:r>
              <a:rPr lang="en-GB" dirty="0"/>
              <a:t>Distance (GPS System).</a:t>
            </a:r>
          </a:p>
          <a:p>
            <a:r>
              <a:rPr lang="en-GB" dirty="0"/>
              <a:t>Ride Time.</a:t>
            </a:r>
          </a:p>
          <a:p>
            <a:r>
              <a:rPr lang="en-GB" dirty="0"/>
              <a:t>Altitude (Elevation Gain):</a:t>
            </a:r>
          </a:p>
          <a:p>
            <a:pPr lvl="1"/>
            <a:r>
              <a:rPr lang="en-GB" dirty="0"/>
              <a:t>Current Altitude;</a:t>
            </a:r>
          </a:p>
          <a:p>
            <a:pPr lvl="1"/>
            <a:r>
              <a:rPr lang="en-GB" dirty="0"/>
              <a:t>Altitude Gain;</a:t>
            </a:r>
          </a:p>
          <a:p>
            <a:r>
              <a:rPr lang="en-GB" dirty="0"/>
              <a:t>Heart Rate:</a:t>
            </a:r>
          </a:p>
          <a:p>
            <a:pPr lvl="1"/>
            <a:r>
              <a:rPr lang="en-GB" dirty="0"/>
              <a:t>Current Heart Rate.</a:t>
            </a:r>
          </a:p>
          <a:p>
            <a:pPr lvl="1"/>
            <a:r>
              <a:rPr lang="en-GB" dirty="0"/>
              <a:t>Average Heart Rate.</a:t>
            </a:r>
          </a:p>
          <a:p>
            <a:r>
              <a:rPr lang="en-GB" dirty="0"/>
              <a:t>Cadence (Pedalling Frequency) .</a:t>
            </a:r>
          </a:p>
          <a:p>
            <a:endParaRPr lang="de-DE" dirty="0"/>
          </a:p>
          <a:p>
            <a:endParaRPr lang="en-GB" dirty="0"/>
          </a:p>
        </p:txBody>
      </p:sp>
      <p:pic>
        <p:nvPicPr>
          <p:cNvPr id="7" name="Bild 6"/>
          <p:cNvPicPr>
            <a:picLocks noChangeAspect="1"/>
          </p:cNvPicPr>
          <p:nvPr/>
        </p:nvPicPr>
        <p:blipFill>
          <a:blip r:embed="rId3"/>
          <a:stretch>
            <a:fillRect/>
          </a:stretch>
        </p:blipFill>
        <p:spPr>
          <a:xfrm rot="19800000">
            <a:off x="551120" y="5079762"/>
            <a:ext cx="1766437" cy="1256133"/>
          </a:xfrm>
          <a:prstGeom prst="rect">
            <a:avLst/>
          </a:prstGeom>
        </p:spPr>
      </p:pic>
      <p:pic>
        <p:nvPicPr>
          <p:cNvPr id="8" name="Bild 7"/>
          <p:cNvPicPr>
            <a:picLocks noChangeAspect="1"/>
          </p:cNvPicPr>
          <p:nvPr/>
        </p:nvPicPr>
        <p:blipFill>
          <a:blip r:embed="rId4"/>
          <a:stretch>
            <a:fillRect/>
          </a:stretch>
        </p:blipFill>
        <p:spPr>
          <a:xfrm rot="1244249">
            <a:off x="2565206" y="4821503"/>
            <a:ext cx="1635310" cy="1635310"/>
          </a:xfrm>
          <a:prstGeom prst="rect">
            <a:avLst/>
          </a:prstGeom>
        </p:spPr>
      </p:pic>
    </p:spTree>
    <p:extLst>
      <p:ext uri="{BB962C8B-B14F-4D97-AF65-F5344CB8AC3E}">
        <p14:creationId xmlns:p14="http://schemas.microsoft.com/office/powerpoint/2010/main" val="20490619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normAutofit/>
          </a:bodyPr>
          <a:lstStyle/>
          <a:p>
            <a:r>
              <a:rPr lang="en-GB" dirty="0" smtClean="0"/>
              <a:t>Graphical Display Alternatives</a:t>
            </a:r>
            <a:endParaRPr lang="en-GB" dirty="0"/>
          </a:p>
        </p:txBody>
      </p:sp>
      <p:pic>
        <p:nvPicPr>
          <p:cNvPr id="30" name="Bild 29"/>
          <p:cNvPicPr>
            <a:picLocks noChangeAspect="1"/>
          </p:cNvPicPr>
          <p:nvPr/>
        </p:nvPicPr>
        <p:blipFill rotWithShape="1">
          <a:blip r:embed="rId3"/>
          <a:srcRect b="5755"/>
          <a:stretch/>
        </p:blipFill>
        <p:spPr>
          <a:xfrm>
            <a:off x="3849781" y="4131588"/>
            <a:ext cx="2422084" cy="2282689"/>
          </a:xfrm>
          <a:prstGeom prst="rect">
            <a:avLst/>
          </a:prstGeom>
        </p:spPr>
      </p:pic>
      <p:pic>
        <p:nvPicPr>
          <p:cNvPr id="32" name="Bild 31"/>
          <p:cNvPicPr>
            <a:picLocks noChangeAspect="1"/>
          </p:cNvPicPr>
          <p:nvPr/>
        </p:nvPicPr>
        <p:blipFill>
          <a:blip r:embed="rId4"/>
          <a:stretch>
            <a:fillRect/>
          </a:stretch>
        </p:blipFill>
        <p:spPr>
          <a:xfrm>
            <a:off x="331372" y="1813956"/>
            <a:ext cx="3652901" cy="2582223"/>
          </a:xfrm>
          <a:prstGeom prst="rect">
            <a:avLst/>
          </a:prstGeom>
        </p:spPr>
      </p:pic>
      <p:pic>
        <p:nvPicPr>
          <p:cNvPr id="33" name="Bild 32"/>
          <p:cNvPicPr>
            <a:picLocks noChangeAspect="1"/>
          </p:cNvPicPr>
          <p:nvPr/>
        </p:nvPicPr>
        <p:blipFill rotWithShape="1">
          <a:blip r:embed="rId5"/>
          <a:srcRect l="7516" t="5742" r="6562" b="7179"/>
          <a:stretch/>
        </p:blipFill>
        <p:spPr>
          <a:xfrm>
            <a:off x="6128990" y="2037692"/>
            <a:ext cx="2452512" cy="2485487"/>
          </a:xfrm>
          <a:prstGeom prst="rect">
            <a:avLst/>
          </a:prstGeom>
        </p:spPr>
      </p:pic>
      <p:sp>
        <p:nvSpPr>
          <p:cNvPr id="36" name="Pfeil nach links 35"/>
          <p:cNvSpPr/>
          <p:nvPr/>
        </p:nvSpPr>
        <p:spPr>
          <a:xfrm rot="2563074">
            <a:off x="3003606" y="4526529"/>
            <a:ext cx="1031875" cy="69850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 name="Pfeil nach links 36"/>
          <p:cNvSpPr/>
          <p:nvPr/>
        </p:nvSpPr>
        <p:spPr>
          <a:xfrm rot="8522397">
            <a:off x="5919572" y="4766652"/>
            <a:ext cx="1031875" cy="69850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8" name="Textfeld 37"/>
          <p:cNvSpPr txBox="1"/>
          <p:nvPr/>
        </p:nvSpPr>
        <p:spPr>
          <a:xfrm>
            <a:off x="1075927" y="4523179"/>
            <a:ext cx="1827628" cy="369332"/>
          </a:xfrm>
          <a:prstGeom prst="rect">
            <a:avLst/>
          </a:prstGeom>
          <a:noFill/>
        </p:spPr>
        <p:txBody>
          <a:bodyPr wrap="square" rtlCol="0">
            <a:spAutoFit/>
          </a:bodyPr>
          <a:lstStyle/>
          <a:p>
            <a:r>
              <a:rPr lang="en-GB" dirty="0" smtClean="0"/>
              <a:t>Graphical Scale</a:t>
            </a:r>
            <a:endParaRPr lang="en-GB" dirty="0"/>
          </a:p>
        </p:txBody>
      </p:sp>
      <p:sp>
        <p:nvSpPr>
          <p:cNvPr id="40" name="Textfeld 39"/>
          <p:cNvSpPr txBox="1"/>
          <p:nvPr/>
        </p:nvSpPr>
        <p:spPr>
          <a:xfrm>
            <a:off x="7449137" y="4652158"/>
            <a:ext cx="726488" cy="369332"/>
          </a:xfrm>
          <a:prstGeom prst="rect">
            <a:avLst/>
          </a:prstGeom>
          <a:noFill/>
        </p:spPr>
        <p:txBody>
          <a:bodyPr wrap="square" rtlCol="0">
            <a:spAutoFit/>
          </a:bodyPr>
          <a:lstStyle/>
          <a:p>
            <a:r>
              <a:rPr lang="en-GB" dirty="0" smtClean="0"/>
              <a:t>Plot</a:t>
            </a:r>
            <a:endParaRPr lang="en-GB" dirty="0"/>
          </a:p>
        </p:txBody>
      </p:sp>
    </p:spTree>
    <p:extLst>
      <p:ext uri="{BB962C8B-B14F-4D97-AF65-F5344CB8AC3E}">
        <p14:creationId xmlns:p14="http://schemas.microsoft.com/office/powerpoint/2010/main" val="42824499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lstStyle/>
          <a:p>
            <a:r>
              <a:rPr lang="en-GB" dirty="0" smtClean="0"/>
              <a:t>System </a:t>
            </a:r>
            <a:r>
              <a:rPr lang="en-GB" dirty="0"/>
              <a:t>s</a:t>
            </a:r>
            <a:r>
              <a:rPr lang="en-GB" dirty="0" smtClean="0"/>
              <a:t>chematic diagram</a:t>
            </a:r>
            <a:endParaRPr lang="en-GB" dirty="0"/>
          </a:p>
        </p:txBody>
      </p:sp>
      <p:pic>
        <p:nvPicPr>
          <p:cNvPr id="3" name="Picture 3"/>
          <p:cNvPicPr>
            <a:picLocks noChangeAspect="1"/>
          </p:cNvPicPr>
          <p:nvPr/>
        </p:nvPicPr>
        <p:blipFill>
          <a:blip r:embed="rId2"/>
          <a:stretch>
            <a:fillRect/>
          </a:stretch>
        </p:blipFill>
        <p:spPr>
          <a:xfrm>
            <a:off x="1530522" y="1757692"/>
            <a:ext cx="6635411" cy="4782417"/>
          </a:xfrm>
          <a:prstGeom prst="rect">
            <a:avLst/>
          </a:prstGeom>
        </p:spPr>
      </p:pic>
    </p:spTree>
    <p:extLst>
      <p:ext uri="{BB962C8B-B14F-4D97-AF65-F5344CB8AC3E}">
        <p14:creationId xmlns:p14="http://schemas.microsoft.com/office/powerpoint/2010/main" val="15097832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lstStyle/>
          <a:p>
            <a:r>
              <a:rPr lang="en-GB" dirty="0" smtClean="0"/>
              <a:t>Power Measuring</a:t>
            </a:r>
            <a:endParaRPr lang="en-GB" dirty="0"/>
          </a:p>
        </p:txBody>
      </p:sp>
      <p:grpSp>
        <p:nvGrpSpPr>
          <p:cNvPr id="14" name="Gruppierung 13"/>
          <p:cNvGrpSpPr/>
          <p:nvPr/>
        </p:nvGrpSpPr>
        <p:grpSpPr>
          <a:xfrm>
            <a:off x="4437063" y="4032251"/>
            <a:ext cx="4206406" cy="2291233"/>
            <a:chOff x="4437063" y="4032251"/>
            <a:chExt cx="4206406" cy="2291233"/>
          </a:xfrm>
        </p:grpSpPr>
        <p:sp>
          <p:nvSpPr>
            <p:cNvPr id="5" name="Abgerundetes Rechteck 4"/>
            <p:cNvSpPr/>
            <p:nvPr/>
          </p:nvSpPr>
          <p:spPr>
            <a:xfrm>
              <a:off x="4437063" y="5255616"/>
              <a:ext cx="2009900" cy="106786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Torque Sensor</a:t>
              </a:r>
              <a:br>
                <a:rPr lang="en-GB" dirty="0" smtClean="0"/>
              </a:br>
              <a:r>
                <a:rPr lang="en-GB" dirty="0" smtClean="0"/>
                <a:t>(Strain Gauges)</a:t>
              </a:r>
              <a:endParaRPr lang="en-GB" dirty="0"/>
            </a:p>
          </p:txBody>
        </p:sp>
        <p:sp>
          <p:nvSpPr>
            <p:cNvPr id="6" name="Abgerundetes Rechteck 5"/>
            <p:cNvSpPr/>
            <p:nvPr/>
          </p:nvSpPr>
          <p:spPr>
            <a:xfrm>
              <a:off x="4437063" y="4032251"/>
              <a:ext cx="2009900" cy="113025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smtClean="0"/>
                <a:t>Angular Velocity Sensor (Inclinometer and Cadence Sensors)</a:t>
              </a:r>
            </a:p>
          </p:txBody>
        </p:sp>
        <p:sp>
          <p:nvSpPr>
            <p:cNvPr id="7" name="Abgerundetes Rechteck 6"/>
            <p:cNvSpPr/>
            <p:nvPr/>
          </p:nvSpPr>
          <p:spPr>
            <a:xfrm>
              <a:off x="7178265" y="4708014"/>
              <a:ext cx="1465204" cy="90897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Power Assessment</a:t>
              </a:r>
              <a:endParaRPr lang="en-GB" dirty="0"/>
            </a:p>
          </p:txBody>
        </p:sp>
        <p:sp>
          <p:nvSpPr>
            <p:cNvPr id="8" name="Geschweifte Klammer rechts 7"/>
            <p:cNvSpPr/>
            <p:nvPr/>
          </p:nvSpPr>
          <p:spPr>
            <a:xfrm>
              <a:off x="6568542" y="4253525"/>
              <a:ext cx="500338" cy="1911325"/>
            </a:xfrm>
            <a:prstGeom prst="rightBrace">
              <a:avLst/>
            </a:prstGeom>
            <a:noFill/>
            <a:ln>
              <a:solidFill>
                <a:schemeClr val="tx1">
                  <a:lumMod val="90000"/>
                  <a:lumOff val="1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ln>
                  <a:solidFill>
                    <a:schemeClr val="tx1">
                      <a:lumMod val="90000"/>
                      <a:lumOff val="10000"/>
                    </a:schemeClr>
                  </a:solidFill>
                </a:ln>
                <a:solidFill>
                  <a:srgbClr val="174576"/>
                </a:solidFill>
              </a:endParaRPr>
            </a:p>
          </p:txBody>
        </p:sp>
      </p:grpSp>
      <p:sp>
        <p:nvSpPr>
          <p:cNvPr id="13" name="Textplatzhalter 2"/>
          <p:cNvSpPr txBox="1">
            <a:spLocks/>
          </p:cNvSpPr>
          <p:nvPr/>
        </p:nvSpPr>
        <p:spPr>
          <a:xfrm>
            <a:off x="403660" y="1876039"/>
            <a:ext cx="3657600" cy="4312424"/>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2" pitchFamily="18" charset="2"/>
              <a:buChar char=""/>
              <a:defRPr sz="2200" kern="1200">
                <a:solidFill>
                  <a:schemeClr val="tx1">
                    <a:lumMod val="90000"/>
                    <a:lumOff val="10000"/>
                  </a:schemeClr>
                </a:solidFill>
                <a:latin typeface="+mn-lt"/>
                <a:ea typeface="+mn-ea"/>
                <a:cs typeface="+mn-cs"/>
              </a:defRPr>
            </a:lvl1pPr>
            <a:lvl2pPr marL="685800" indent="-336550" algn="l" defTabSz="914400" rtl="0" eaLnBrk="1" latinLnBrk="0" hangingPunct="1">
              <a:spcBef>
                <a:spcPts val="600"/>
              </a:spcBef>
              <a:buClr>
                <a:schemeClr val="accent1"/>
              </a:buClr>
              <a:buSzPct val="90000"/>
              <a:buFont typeface="Wingdings 2" pitchFamily="18" charset="2"/>
              <a:buChar char=""/>
              <a:defRPr sz="2000" kern="1200">
                <a:solidFill>
                  <a:schemeClr val="tx1">
                    <a:lumMod val="90000"/>
                    <a:lumOff val="10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3pPr>
            <a:lvl4pPr marL="1371600" indent="-3365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5pPr>
            <a:lvl6pPr marL="2055813"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7pPr>
            <a:lvl8pPr marL="2743200"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2" pitchFamily="18" charset="2"/>
              <a:buChar char=""/>
              <a:defRPr lang="en-US" sz="1800" kern="1200" dirty="0">
                <a:solidFill>
                  <a:schemeClr val="tx1">
                    <a:lumMod val="90000"/>
                    <a:lumOff val="10000"/>
                  </a:schemeClr>
                </a:solidFill>
                <a:latin typeface="+mn-lt"/>
                <a:ea typeface="+mn-ea"/>
                <a:cs typeface="+mn-cs"/>
              </a:defRPr>
            </a:lvl9pPr>
          </a:lstStyle>
          <a:p>
            <a:r>
              <a:rPr lang="en-GB" dirty="0" smtClean="0"/>
              <a:t>Torque:</a:t>
            </a:r>
          </a:p>
          <a:p>
            <a:pPr lvl="1"/>
            <a:r>
              <a:rPr lang="en-GB" b="1" dirty="0" smtClean="0"/>
              <a:t>r</a:t>
            </a:r>
            <a:r>
              <a:rPr lang="en-GB" dirty="0" smtClean="0"/>
              <a:t> is the arm lever;</a:t>
            </a:r>
          </a:p>
          <a:p>
            <a:pPr lvl="1"/>
            <a:r>
              <a:rPr lang="en-GB" b="1" dirty="0" smtClean="0"/>
              <a:t>F </a:t>
            </a:r>
            <a:r>
              <a:rPr lang="en-GB" dirty="0" smtClean="0"/>
              <a:t>force applied on the pedals;</a:t>
            </a:r>
          </a:p>
          <a:p>
            <a:pPr lvl="1"/>
            <a:endParaRPr lang="en-GB" dirty="0" smtClean="0"/>
          </a:p>
          <a:p>
            <a:r>
              <a:rPr lang="en-GB" dirty="0" smtClean="0"/>
              <a:t>Power:</a:t>
            </a:r>
          </a:p>
          <a:p>
            <a:pPr lvl="1"/>
            <a:r>
              <a:rPr lang="en-GB" b="1" i="1" dirty="0" err="1" smtClean="0"/>
              <a:t>τ</a:t>
            </a:r>
            <a:r>
              <a:rPr lang="en-GB" dirty="0" smtClean="0"/>
              <a:t> is the torque applied on the pedal;</a:t>
            </a:r>
          </a:p>
          <a:p>
            <a:pPr lvl="1"/>
            <a:r>
              <a:rPr lang="en-GB" b="1" i="1" dirty="0" smtClean="0"/>
              <a:t>w</a:t>
            </a:r>
            <a:r>
              <a:rPr lang="en-GB" dirty="0" smtClean="0"/>
              <a:t> is the angular velocity, also called </a:t>
            </a:r>
            <a:r>
              <a:rPr lang="en-GB" dirty="0" err="1" smtClean="0"/>
              <a:t>cadance</a:t>
            </a:r>
            <a:r>
              <a:rPr lang="en-GB" dirty="0" smtClean="0"/>
              <a:t> (pedalling frequency).</a:t>
            </a:r>
          </a:p>
        </p:txBody>
      </p:sp>
      <p:graphicFrame>
        <p:nvGraphicFramePr>
          <p:cNvPr id="17" name="Objekt 16"/>
          <p:cNvGraphicFramePr>
            <a:graphicFrameLocks noChangeAspect="1"/>
          </p:cNvGraphicFramePr>
          <p:nvPr>
            <p:extLst>
              <p:ext uri="{D42A27DB-BD31-4B8C-83A1-F6EECF244321}">
                <p14:modId xmlns:p14="http://schemas.microsoft.com/office/powerpoint/2010/main" val="3304447186"/>
              </p:ext>
            </p:extLst>
          </p:nvPr>
        </p:nvGraphicFramePr>
        <p:xfrm>
          <a:off x="1269946" y="1792291"/>
          <a:ext cx="4120874" cy="490998"/>
        </p:xfrm>
        <a:graphic>
          <a:graphicData uri="http://schemas.openxmlformats.org/presentationml/2006/ole">
            <mc:AlternateContent xmlns:mc="http://schemas.openxmlformats.org/markup-compatibility/2006">
              <mc:Choice xmlns:v="urn:schemas-microsoft-com:vml" Requires="v">
                <p:oleObj spid="_x0000_s1059" name="Dokument" r:id="rId3" imgW="5969000" imgH="711200" progId="Word.Document.12">
                  <p:link updateAutomatic="1"/>
                </p:oleObj>
              </mc:Choice>
              <mc:Fallback>
                <p:oleObj name="Dokument" r:id="rId3" imgW="5969000" imgH="711200" progId="Word.Document.12">
                  <p:link updateAutomatic="1"/>
                  <p:pic>
                    <p:nvPicPr>
                      <p:cNvPr id="0" name=""/>
                      <p:cNvPicPr/>
                      <p:nvPr/>
                    </p:nvPicPr>
                    <p:blipFill>
                      <a:blip r:embed="rId4"/>
                      <a:stretch>
                        <a:fillRect/>
                      </a:stretch>
                    </p:blipFill>
                    <p:spPr>
                      <a:xfrm>
                        <a:off x="1269946" y="1792291"/>
                        <a:ext cx="4120874" cy="490998"/>
                      </a:xfrm>
                      <a:prstGeom prst="rect">
                        <a:avLst/>
                      </a:prstGeom>
                    </p:spPr>
                  </p:pic>
                </p:oleObj>
              </mc:Fallback>
            </mc:AlternateContent>
          </a:graphicData>
        </a:graphic>
      </p:graphicFrame>
      <p:graphicFrame>
        <p:nvGraphicFramePr>
          <p:cNvPr id="19" name="Objekt 18"/>
          <p:cNvGraphicFramePr>
            <a:graphicFrameLocks noChangeAspect="1"/>
          </p:cNvGraphicFramePr>
          <p:nvPr>
            <p:extLst>
              <p:ext uri="{D42A27DB-BD31-4B8C-83A1-F6EECF244321}">
                <p14:modId xmlns:p14="http://schemas.microsoft.com/office/powerpoint/2010/main" val="2467571527"/>
              </p:ext>
            </p:extLst>
          </p:nvPr>
        </p:nvGraphicFramePr>
        <p:xfrm>
          <a:off x="1239454" y="3829665"/>
          <a:ext cx="3578225" cy="552450"/>
        </p:xfrm>
        <a:graphic>
          <a:graphicData uri="http://schemas.openxmlformats.org/presentationml/2006/ole">
            <mc:AlternateContent xmlns:mc="http://schemas.openxmlformats.org/markup-compatibility/2006">
              <mc:Choice xmlns:v="urn:schemas-microsoft-com:vml" Requires="v">
                <p:oleObj spid="_x0000_s1060" name="Dokument" r:id="rId5" imgW="5753100" imgH="889000" progId="Word.Document.12">
                  <p:link updateAutomatic="1"/>
                </p:oleObj>
              </mc:Choice>
              <mc:Fallback>
                <p:oleObj name="Dokument" r:id="rId5" imgW="5753100" imgH="889000" progId="Word.Document.12">
                  <p:link updateAutomatic="1"/>
                  <p:pic>
                    <p:nvPicPr>
                      <p:cNvPr id="0" name=""/>
                      <p:cNvPicPr/>
                      <p:nvPr/>
                    </p:nvPicPr>
                    <p:blipFill>
                      <a:blip r:embed="rId6"/>
                      <a:stretch>
                        <a:fillRect/>
                      </a:stretch>
                    </p:blipFill>
                    <p:spPr>
                      <a:xfrm>
                        <a:off x="1239454" y="3829665"/>
                        <a:ext cx="3578225" cy="552450"/>
                      </a:xfrm>
                      <a:prstGeom prst="rect">
                        <a:avLst/>
                      </a:prstGeom>
                    </p:spPr>
                  </p:pic>
                </p:oleObj>
              </mc:Fallback>
            </mc:AlternateContent>
          </a:graphicData>
        </a:graphic>
      </p:graphicFrame>
      <p:pic>
        <p:nvPicPr>
          <p:cNvPr id="20" name="Bild 19"/>
          <p:cNvPicPr>
            <a:picLocks noChangeAspect="1"/>
          </p:cNvPicPr>
          <p:nvPr/>
        </p:nvPicPr>
        <p:blipFill>
          <a:blip r:embed="rId7"/>
          <a:stretch>
            <a:fillRect/>
          </a:stretch>
        </p:blipFill>
        <p:spPr>
          <a:xfrm>
            <a:off x="5300107" y="1753417"/>
            <a:ext cx="3077155" cy="2017349"/>
          </a:xfrm>
          <a:prstGeom prst="rect">
            <a:avLst/>
          </a:prstGeom>
        </p:spPr>
      </p:pic>
      <p:sp>
        <p:nvSpPr>
          <p:cNvPr id="21" name="Geschweifte Klammer rechts 20"/>
          <p:cNvSpPr/>
          <p:nvPr/>
        </p:nvSpPr>
        <p:spPr>
          <a:xfrm>
            <a:off x="4817679" y="1898314"/>
            <a:ext cx="500338" cy="1820619"/>
          </a:xfrm>
          <a:prstGeom prst="rightBrace">
            <a:avLst/>
          </a:prstGeom>
          <a:noFill/>
          <a:ln>
            <a:solidFill>
              <a:schemeClr val="tx1">
                <a:lumMod val="90000"/>
                <a:lumOff val="1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ln>
                <a:solidFill>
                  <a:schemeClr val="tx1">
                    <a:lumMod val="90000"/>
                    <a:lumOff val="10000"/>
                  </a:schemeClr>
                </a:solidFill>
              </a:ln>
              <a:solidFill>
                <a:srgbClr val="174576"/>
              </a:solidFill>
            </a:endParaRPr>
          </a:p>
        </p:txBody>
      </p:sp>
    </p:spTree>
    <p:extLst>
      <p:ext uri="{BB962C8B-B14F-4D97-AF65-F5344CB8AC3E}">
        <p14:creationId xmlns:p14="http://schemas.microsoft.com/office/powerpoint/2010/main" val="18974201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dirty="0" smtClean="0"/>
              <a:t>Sensor </a:t>
            </a:r>
            <a:r>
              <a:rPr lang="de-DE" dirty="0" err="1" smtClean="0"/>
              <a:t>Examples</a:t>
            </a:r>
            <a:endParaRPr lang="de-DE" dirty="0"/>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84857" y="2750769"/>
            <a:ext cx="4330598" cy="2435961"/>
          </a:xfrm>
        </p:spPr>
      </p:pic>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847244" y="2750769"/>
            <a:ext cx="3657600" cy="2435961"/>
          </a:xfrm>
        </p:spPr>
      </p:pic>
    </p:spTree>
    <p:extLst>
      <p:ext uri="{BB962C8B-B14F-4D97-AF65-F5344CB8AC3E}">
        <p14:creationId xmlns:p14="http://schemas.microsoft.com/office/powerpoint/2010/main" val="12477701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lstStyle/>
          <a:p>
            <a:r>
              <a:rPr lang="de-DE" dirty="0" smtClean="0"/>
              <a:t>Display </a:t>
            </a:r>
            <a:r>
              <a:rPr lang="en-GB" dirty="0"/>
              <a:t>p</a:t>
            </a:r>
            <a:r>
              <a:rPr lang="en-GB" dirty="0" smtClean="0"/>
              <a:t>ossibilities</a:t>
            </a:r>
            <a:endParaRPr lang="en-GB" dirty="0"/>
          </a:p>
        </p:txBody>
      </p:sp>
      <p:sp>
        <p:nvSpPr>
          <p:cNvPr id="3" name="Textplatzhalter 2"/>
          <p:cNvSpPr>
            <a:spLocks noGrp="1"/>
          </p:cNvSpPr>
          <p:nvPr>
            <p:ph type="body" idx="1"/>
          </p:nvPr>
        </p:nvSpPr>
        <p:spPr>
          <a:xfrm>
            <a:off x="335837" y="2147420"/>
            <a:ext cx="2651482" cy="758761"/>
          </a:xfrm>
        </p:spPr>
        <p:txBody>
          <a:bodyPr/>
          <a:lstStyle/>
          <a:p>
            <a:r>
              <a:rPr lang="de-DE" dirty="0" smtClean="0"/>
              <a:t>Smart Watches</a:t>
            </a:r>
            <a:endParaRPr lang="de-DE" dirty="0"/>
          </a:p>
        </p:txBody>
      </p:sp>
      <p:pic>
        <p:nvPicPr>
          <p:cNvPr id="8" name="Inhaltsplatzhalter 7" descr="Garmin-Forerunner-920XT-photo-3.jpg"/>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7996" r="17996"/>
          <a:stretch/>
        </p:blipFill>
        <p:spPr>
          <a:xfrm>
            <a:off x="335837" y="2998533"/>
            <a:ext cx="2651482" cy="2329253"/>
          </a:xfrm>
        </p:spPr>
      </p:pic>
      <p:sp>
        <p:nvSpPr>
          <p:cNvPr id="5" name="Textplatzhalter 4"/>
          <p:cNvSpPr>
            <a:spLocks noGrp="1"/>
          </p:cNvSpPr>
          <p:nvPr>
            <p:ph type="body" sz="quarter" idx="3"/>
          </p:nvPr>
        </p:nvSpPr>
        <p:spPr>
          <a:xfrm>
            <a:off x="6110265" y="2158740"/>
            <a:ext cx="2758544" cy="693776"/>
          </a:xfrm>
        </p:spPr>
        <p:txBody>
          <a:bodyPr/>
          <a:lstStyle/>
          <a:p>
            <a:r>
              <a:rPr lang="de-DE" dirty="0" smtClean="0"/>
              <a:t>Bike Displays</a:t>
            </a:r>
            <a:endParaRPr lang="de-DE" dirty="0"/>
          </a:p>
        </p:txBody>
      </p:sp>
      <p:pic>
        <p:nvPicPr>
          <p:cNvPr id="7" name="image02.png"/>
          <p:cNvPicPr>
            <a:picLocks noGrp="1"/>
          </p:cNvPicPr>
          <p:nvPr>
            <p:ph sz="quarter" idx="4"/>
          </p:nvPr>
        </p:nvPicPr>
        <p:blipFill>
          <a:blip r:embed="rId4"/>
          <a:srcRect l="-12166" r="-12166"/>
          <a:stretch>
            <a:fillRect/>
          </a:stretch>
        </p:blipFill>
        <p:spPr>
          <a:xfrm>
            <a:off x="3353236" y="2906181"/>
            <a:ext cx="2757029" cy="2421469"/>
          </a:xfrm>
          <a:prstGeom prst="rect">
            <a:avLst/>
          </a:prstGeom>
          <a:ln/>
        </p:spPr>
      </p:pic>
      <p:pic>
        <p:nvPicPr>
          <p:cNvPr id="10" name="Bild 9"/>
          <p:cNvPicPr>
            <a:picLocks noChangeAspect="1"/>
          </p:cNvPicPr>
          <p:nvPr/>
        </p:nvPicPr>
        <p:blipFill>
          <a:blip r:embed="rId5"/>
          <a:stretch>
            <a:fillRect/>
          </a:stretch>
        </p:blipFill>
        <p:spPr>
          <a:xfrm>
            <a:off x="6194805" y="3191960"/>
            <a:ext cx="2674004" cy="1901514"/>
          </a:xfrm>
          <a:prstGeom prst="rect">
            <a:avLst/>
          </a:prstGeom>
        </p:spPr>
      </p:pic>
      <p:sp>
        <p:nvSpPr>
          <p:cNvPr id="11" name="Textplatzhalter 4"/>
          <p:cNvSpPr txBox="1">
            <a:spLocks/>
          </p:cNvSpPr>
          <p:nvPr/>
        </p:nvSpPr>
        <p:spPr>
          <a:xfrm>
            <a:off x="3411525" y="2165728"/>
            <a:ext cx="2758544" cy="693776"/>
          </a:xfrm>
          <a:prstGeom prst="rect">
            <a:avLst/>
          </a:prstGeom>
        </p:spPr>
        <p:txBody>
          <a:bodyPr vert="horz" lIns="91440" tIns="45720" rIns="91440" bIns="45720" rtlCol="0" anchor="ctr" anchorCtr="0">
            <a:noAutofit/>
          </a:bodyPr>
          <a:lstStyle>
            <a:lvl1pPr marL="0" indent="0" algn="ctr" defTabSz="914400" rtl="0" eaLnBrk="1" latinLnBrk="0" hangingPunct="1">
              <a:spcBef>
                <a:spcPct val="0"/>
              </a:spcBef>
              <a:buClr>
                <a:schemeClr val="accent1"/>
              </a:buClr>
              <a:buSzPct val="90000"/>
              <a:buFont typeface="Wingdings 2" pitchFamily="18" charset="2"/>
              <a:buNone/>
              <a:defRPr sz="2600" b="1" kern="1200">
                <a:solidFill>
                  <a:schemeClr val="accent1"/>
                </a:solidFill>
                <a:latin typeface="+mn-lt"/>
                <a:ea typeface="+mn-ea"/>
                <a:cs typeface="+mn-cs"/>
              </a:defRPr>
            </a:lvl1pPr>
            <a:lvl2pPr marL="457200" indent="0" algn="l" defTabSz="914400" rtl="0" eaLnBrk="1" latinLnBrk="0" hangingPunct="1">
              <a:spcBef>
                <a:spcPts val="600"/>
              </a:spcBef>
              <a:buClr>
                <a:schemeClr val="accent1"/>
              </a:buClr>
              <a:buSzPct val="90000"/>
              <a:buFont typeface="Wingdings 2" pitchFamily="18" charset="2"/>
              <a:buNone/>
              <a:defRPr sz="2000" b="1" kern="1200">
                <a:solidFill>
                  <a:schemeClr val="tx1">
                    <a:lumMod val="90000"/>
                    <a:lumOff val="10000"/>
                  </a:schemeClr>
                </a:solidFill>
                <a:latin typeface="+mn-lt"/>
                <a:ea typeface="+mn-ea"/>
                <a:cs typeface="+mn-cs"/>
              </a:defRPr>
            </a:lvl2pPr>
            <a:lvl3pPr marL="914400" indent="0" algn="l" defTabSz="914400" rtl="0" eaLnBrk="1" latinLnBrk="0" hangingPunct="1">
              <a:spcBef>
                <a:spcPts val="600"/>
              </a:spcBef>
              <a:buClr>
                <a:schemeClr val="accent1"/>
              </a:buClr>
              <a:buSzPct val="90000"/>
              <a:buFont typeface="Wingdings 2" pitchFamily="18" charset="2"/>
              <a:buNone/>
              <a:defRPr sz="1800" b="1" kern="1200">
                <a:solidFill>
                  <a:schemeClr val="tx1">
                    <a:lumMod val="90000"/>
                    <a:lumOff val="10000"/>
                  </a:schemeClr>
                </a:solidFill>
                <a:latin typeface="+mn-lt"/>
                <a:ea typeface="+mn-ea"/>
                <a:cs typeface="+mn-cs"/>
              </a:defRPr>
            </a:lvl3pPr>
            <a:lvl4pPr marL="1371600" indent="0" algn="l" defTabSz="914400" rtl="0" eaLnBrk="1" latinLnBrk="0" hangingPunct="1">
              <a:spcBef>
                <a:spcPts val="600"/>
              </a:spcBef>
              <a:buClr>
                <a:schemeClr val="accent1"/>
              </a:buClr>
              <a:buSzPct val="90000"/>
              <a:buFont typeface="Wingdings 2" pitchFamily="18" charset="2"/>
              <a:buNone/>
              <a:defRPr sz="1600" b="1" kern="1200">
                <a:solidFill>
                  <a:schemeClr val="tx1">
                    <a:lumMod val="90000"/>
                    <a:lumOff val="10000"/>
                  </a:schemeClr>
                </a:solidFill>
                <a:latin typeface="+mn-lt"/>
                <a:ea typeface="+mn-ea"/>
                <a:cs typeface="+mn-cs"/>
              </a:defRPr>
            </a:lvl4pPr>
            <a:lvl5pPr marL="1828800" indent="0" algn="l" defTabSz="914400" rtl="0" eaLnBrk="1" latinLnBrk="0" hangingPunct="1">
              <a:spcBef>
                <a:spcPts val="600"/>
              </a:spcBef>
              <a:buClr>
                <a:schemeClr val="accent1"/>
              </a:buClr>
              <a:buSzPct val="90000"/>
              <a:buFont typeface="Wingdings 2" pitchFamily="18" charset="2"/>
              <a:buNone/>
              <a:defRPr sz="1600" b="1" kern="1200">
                <a:solidFill>
                  <a:schemeClr val="tx1">
                    <a:lumMod val="90000"/>
                    <a:lumOff val="10000"/>
                  </a:schemeClr>
                </a:solidFill>
                <a:latin typeface="+mn-lt"/>
                <a:ea typeface="+mn-ea"/>
                <a:cs typeface="+mn-cs"/>
              </a:defRPr>
            </a:lvl5pPr>
            <a:lvl6pPr marL="2286000" indent="0" algn="l" defTabSz="914400" rtl="0" eaLnBrk="1" latinLnBrk="0" hangingPunct="1">
              <a:spcBef>
                <a:spcPct val="20000"/>
              </a:spcBef>
              <a:buClr>
                <a:schemeClr val="accent1"/>
              </a:buClr>
              <a:buSzPct val="90000"/>
              <a:buFont typeface="Wingdings 2" pitchFamily="18" charset="2"/>
              <a:buNone/>
              <a:defRPr lang="en-US" sz="1600" b="1" kern="1200">
                <a:solidFill>
                  <a:schemeClr val="tx1">
                    <a:lumMod val="90000"/>
                    <a:lumOff val="10000"/>
                  </a:schemeClr>
                </a:solidFill>
                <a:latin typeface="+mn-lt"/>
                <a:ea typeface="+mn-ea"/>
                <a:cs typeface="+mn-cs"/>
              </a:defRPr>
            </a:lvl6pPr>
            <a:lvl7pPr marL="2743200" indent="0" algn="l" defTabSz="914400" rtl="0" eaLnBrk="1" latinLnBrk="0" hangingPunct="1">
              <a:spcBef>
                <a:spcPct val="20000"/>
              </a:spcBef>
              <a:buClr>
                <a:schemeClr val="accent1"/>
              </a:buClr>
              <a:buSzPct val="90000"/>
              <a:buFont typeface="Wingdings 2" pitchFamily="18" charset="2"/>
              <a:buNone/>
              <a:defRPr lang="en-US" sz="1600" b="1" kern="1200">
                <a:solidFill>
                  <a:schemeClr val="tx1">
                    <a:lumMod val="90000"/>
                    <a:lumOff val="10000"/>
                  </a:schemeClr>
                </a:solidFill>
                <a:latin typeface="+mn-lt"/>
                <a:ea typeface="+mn-ea"/>
                <a:cs typeface="+mn-cs"/>
              </a:defRPr>
            </a:lvl7pPr>
            <a:lvl8pPr marL="3200400" indent="0" algn="l" defTabSz="914400" rtl="0" eaLnBrk="1" latinLnBrk="0" hangingPunct="1">
              <a:spcBef>
                <a:spcPct val="20000"/>
              </a:spcBef>
              <a:buClr>
                <a:schemeClr val="accent1"/>
              </a:buClr>
              <a:buSzPct val="90000"/>
              <a:buFont typeface="Wingdings 2" pitchFamily="18" charset="2"/>
              <a:buNone/>
              <a:defRPr lang="en-US" sz="1600" b="1" kern="1200">
                <a:solidFill>
                  <a:schemeClr val="tx1">
                    <a:lumMod val="90000"/>
                    <a:lumOff val="10000"/>
                  </a:schemeClr>
                </a:solidFill>
                <a:latin typeface="+mn-lt"/>
                <a:ea typeface="+mn-ea"/>
                <a:cs typeface="+mn-cs"/>
              </a:defRPr>
            </a:lvl8pPr>
            <a:lvl9pPr marL="3657600" indent="0" algn="l" defTabSz="914400" rtl="0" eaLnBrk="1" latinLnBrk="0" hangingPunct="1">
              <a:spcBef>
                <a:spcPct val="20000"/>
              </a:spcBef>
              <a:buClr>
                <a:schemeClr val="accent1"/>
              </a:buClr>
              <a:buSzPct val="90000"/>
              <a:buFont typeface="Wingdings 2" pitchFamily="18" charset="2"/>
              <a:buNone/>
              <a:defRPr lang="en-US" sz="1600" b="1" kern="1200">
                <a:solidFill>
                  <a:schemeClr val="tx1">
                    <a:lumMod val="90000"/>
                    <a:lumOff val="10000"/>
                  </a:schemeClr>
                </a:solidFill>
                <a:latin typeface="+mn-lt"/>
                <a:ea typeface="+mn-ea"/>
                <a:cs typeface="+mn-cs"/>
              </a:defRPr>
            </a:lvl9pPr>
          </a:lstStyle>
          <a:p>
            <a:r>
              <a:rPr lang="de-DE" dirty="0" smtClean="0"/>
              <a:t>Smart </a:t>
            </a:r>
            <a:r>
              <a:rPr lang="de-DE" dirty="0" err="1" smtClean="0"/>
              <a:t>Phones</a:t>
            </a:r>
            <a:endParaRPr lang="de-DE" dirty="0"/>
          </a:p>
        </p:txBody>
      </p:sp>
    </p:spTree>
    <p:extLst>
      <p:ext uri="{BB962C8B-B14F-4D97-AF65-F5344CB8AC3E}">
        <p14:creationId xmlns:p14="http://schemas.microsoft.com/office/powerpoint/2010/main" val="33000682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lstStyle/>
          <a:p>
            <a:r>
              <a:rPr lang="de-DE" dirty="0" smtClean="0"/>
              <a:t>Project Milestones</a:t>
            </a:r>
            <a:endParaRPr lang="de-DE"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833898831"/>
              </p:ext>
            </p:extLst>
          </p:nvPr>
        </p:nvGraphicFramePr>
        <p:xfrm>
          <a:off x="656568" y="1949824"/>
          <a:ext cx="7959996" cy="46344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45953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ixel">
  <a:themeElements>
    <a:clrScheme name="Pixel">
      <a:dk1>
        <a:srgbClr val="103154"/>
      </a:dk1>
      <a:lt1>
        <a:srgbClr val="FFFFFF"/>
      </a:lt1>
      <a:dk2>
        <a:srgbClr val="00BFC3"/>
      </a:dk2>
      <a:lt2>
        <a:srgbClr val="0096FF"/>
      </a:lt2>
      <a:accent1>
        <a:srgbClr val="FF7F01"/>
      </a:accent1>
      <a:accent2>
        <a:srgbClr val="F1B015"/>
      </a:accent2>
      <a:accent3>
        <a:srgbClr val="FBEC85"/>
      </a:accent3>
      <a:accent4>
        <a:srgbClr val="D2C2F1"/>
      </a:accent4>
      <a:accent5>
        <a:srgbClr val="DA5AF4"/>
      </a:accent5>
      <a:accent6>
        <a:srgbClr val="9D09D1"/>
      </a:accent6>
      <a:hlink>
        <a:srgbClr val="1286C9"/>
      </a:hlink>
      <a:folHlink>
        <a:srgbClr val="A8C2E7"/>
      </a:folHlink>
    </a:clrScheme>
    <a:fontScheme name="Pixel">
      <a:majorFont>
        <a:latin typeface="Corbel"/>
        <a:ea typeface=""/>
        <a:cs typeface=""/>
        <a:font script="Jpan" typeface="メイリオ"/>
      </a:majorFont>
      <a:minorFont>
        <a:latin typeface="Corbel"/>
        <a:ea typeface=""/>
        <a:cs typeface=""/>
        <a:font script="Jpan" typeface="メイリオ"/>
      </a:minorFont>
    </a:fontScheme>
    <a:fmtScheme name="Pixel">
      <a:fillStyleLst>
        <a:solidFill>
          <a:schemeClr val="phClr"/>
        </a:solidFill>
        <a:solidFill>
          <a:schemeClr val="phClr">
            <a:satMod val="150000"/>
          </a:schemeClr>
        </a:solidFill>
        <a:solidFill>
          <a:schemeClr val="phClr">
            <a:shade val="80000"/>
            <a:lumMod val="90000"/>
          </a:scheme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50800" cap="flat" cmpd="sng" algn="ctr">
          <a:solidFill>
            <a:schemeClr val="phClr">
              <a:alpha val="80000"/>
            </a:schemeClr>
          </a:solidFill>
          <a:prstDash val="solid"/>
        </a:ln>
      </a:lnStyleLst>
      <a:effectStyleLst>
        <a:effectStyle>
          <a:effectLst/>
        </a:effectStyle>
        <a:effectStyle>
          <a:effectLst>
            <a:outerShdw blurRad="50800" dist="63500" dir="2700000" sx="102000" sy="102000" rotWithShape="0">
              <a:srgbClr val="000000">
                <a:alpha val="50000"/>
              </a:srgbClr>
            </a:outerShdw>
          </a:effectLst>
          <a:scene3d>
            <a:camera prst="orthographicFront">
              <a:rot lat="0" lon="0" rev="0"/>
            </a:camera>
            <a:lightRig rig="glow" dir="tl"/>
          </a:scene3d>
          <a:sp3d>
            <a:bevelT w="0" h="0"/>
          </a:sp3d>
        </a:effectStyle>
        <a:effectStyle>
          <a:effectLst>
            <a:outerShdw blurRad="63500" dist="38100" dir="3600000" sx="103000" sy="103000" rotWithShape="0">
              <a:srgbClr val="000000">
                <a:alpha val="60000"/>
              </a:srgbClr>
            </a:outerShdw>
          </a:effectLst>
          <a:scene3d>
            <a:camera prst="orthographicFront">
              <a:rot lat="0" lon="0" rev="0"/>
            </a:camera>
            <a:lightRig rig="flat" dir="t">
              <a:rot lat="0" lon="0" rev="5400000"/>
            </a:lightRig>
          </a:scene3d>
          <a:sp3d prstMaterial="softmetal">
            <a:bevelT w="63500" h="38100"/>
          </a:sp3d>
        </a:effectStyle>
      </a:effectStyleLst>
      <a:bgFillStyleLst>
        <a:solidFill>
          <a:schemeClr val="phClr"/>
        </a:solidFill>
        <a:gradFill rotWithShape="1">
          <a:gsLst>
            <a:gs pos="0">
              <a:schemeClr val="phClr">
                <a:tint val="100000"/>
                <a:shade val="95000"/>
                <a:satMod val="350000"/>
              </a:schemeClr>
            </a:gs>
            <a:gs pos="100000">
              <a:schemeClr val="phClr">
                <a:shade val="20000"/>
                <a:satMod val="150000"/>
              </a:schemeClr>
            </a:gs>
          </a:gsLst>
          <a:lin ang="5400000" scaled="0"/>
        </a:gradFill>
        <a:blipFill rotWithShape="1">
          <a:blip xmlns:r="http://schemas.openxmlformats.org/officeDocument/2006/relationships" r:embed="rId1">
            <a:duotone>
              <a:schemeClr val="phClr">
                <a:shade val="1000"/>
                <a:satMod val="400000"/>
              </a:schemeClr>
              <a:schemeClr val="phClr">
                <a:tint val="50000"/>
                <a:satMod val="45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Pixel.thmx</Template>
  <TotalTime>0</TotalTime>
  <Words>1168</Words>
  <Application>Microsoft Office PowerPoint</Application>
  <PresentationFormat>On-screen Show (4:3)</PresentationFormat>
  <Paragraphs>93</Paragraphs>
  <Slides>10</Slides>
  <Notes>4</Notes>
  <HiddenSlides>0</HiddenSlides>
  <MMClips>0</MMClips>
  <ScaleCrop>false</ScaleCrop>
  <HeadingPairs>
    <vt:vector size="8" baseType="variant">
      <vt:variant>
        <vt:lpstr>Fonts Used</vt:lpstr>
      </vt:variant>
      <vt:variant>
        <vt:i4>5</vt:i4>
      </vt:variant>
      <vt:variant>
        <vt:lpstr>Theme</vt:lpstr>
      </vt:variant>
      <vt:variant>
        <vt:i4>1</vt:i4>
      </vt:variant>
      <vt:variant>
        <vt:lpstr>Links</vt:lpstr>
      </vt:variant>
      <vt:variant>
        <vt:i4>2</vt:i4>
      </vt:variant>
      <vt:variant>
        <vt:lpstr>Slide Titles</vt:lpstr>
      </vt:variant>
      <vt:variant>
        <vt:i4>10</vt:i4>
      </vt:variant>
    </vt:vector>
  </HeadingPairs>
  <TitlesOfParts>
    <vt:vector size="18" baseType="lpstr">
      <vt:lpstr>Arial</vt:lpstr>
      <vt:lpstr>Calibri</vt:lpstr>
      <vt:lpstr>Corbel</vt:lpstr>
      <vt:lpstr>Wingdings</vt:lpstr>
      <vt:lpstr>Wingdings 2</vt:lpstr>
      <vt:lpstr>Pixel</vt:lpstr>
      <vt:lpstr>\\localhost\Users\PedroHenriqueBaeta\OneDrive\Dokumente\01_Uni_Freiburg\02_SS2016\02_Wearables_Lab\Dokument1!OLE_LINK2</vt:lpstr>
      <vt:lpstr>\\localhost\Users\PedroHenriqueBaeta\OneDrive\Dokumente\01_Uni_Freiburg\02_SS2016\02_Wearables_Lab\Dokument1!OLE_LINK3</vt:lpstr>
      <vt:lpstr>Ultimate Cycling Training System</vt:lpstr>
      <vt:lpstr>PowerPoint Presentation</vt:lpstr>
      <vt:lpstr>Cycling Data</vt:lpstr>
      <vt:lpstr>Graphical Display Alternatives</vt:lpstr>
      <vt:lpstr>System schematic diagram</vt:lpstr>
      <vt:lpstr>Power Measuring</vt:lpstr>
      <vt:lpstr>Sensor Examples</vt:lpstr>
      <vt:lpstr>Display possibilities</vt:lpstr>
      <vt:lpstr>Project Milestones</vt:lpstr>
      <vt:lpstr>Project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Ultimate Cycling Training System</dc:title>
  <dc:creator>Pedro Henrique Baeta Neves Diniz Santos</dc:creator>
  <cp:lastModifiedBy>Jorge Alejandro Pérez Pérez</cp:lastModifiedBy>
  <cp:revision>40</cp:revision>
  <dcterms:created xsi:type="dcterms:W3CDTF">2016-04-28T08:44:54Z</dcterms:created>
  <dcterms:modified xsi:type="dcterms:W3CDTF">2016-05-04T10:28:29Z</dcterms:modified>
</cp:coreProperties>
</file>